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6" r:id="rId4"/>
    <p:sldMasterId id="2147483678" r:id="rId5"/>
    <p:sldMasterId id="2147483682" r:id="rId6"/>
    <p:sldMasterId id="2147483660" r:id="rId7"/>
    <p:sldMasterId id="2147483668" r:id="rId8"/>
    <p:sldMasterId id="2147483648" r:id="rId9"/>
  </p:sldMasterIdLst>
  <p:notesMasterIdLst>
    <p:notesMasterId r:id="rId12"/>
  </p:notesMasterIdLst>
  <p:sldIdLst>
    <p:sldId id="302" r:id="rId10"/>
    <p:sldId id="30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F655E6-5C6F-4E76-B09B-BF05428849C0}" v="3" dt="2025-12-17T15:37:31.2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457" autoAdjust="0"/>
  </p:normalViewPr>
  <p:slideViewPr>
    <p:cSldViewPr snapToGrid="0">
      <p:cViewPr varScale="1">
        <p:scale>
          <a:sx n="63" d="100"/>
          <a:sy n="63" d="100"/>
        </p:scale>
        <p:origin x="7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8B690-D4C4-4C55-9A1C-3B54FEA4EEEB}" type="datetimeFigureOut">
              <a:rPr lang="en-GB" smtClean="0"/>
              <a:t>18/12/2025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6ACB2-A0AD-430E-8779-6584BEEC757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1705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B3AD9E4-9730-8432-A607-304F92F693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03852" y="2991678"/>
            <a:ext cx="9664148" cy="87464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 i="0">
                <a:solidFill>
                  <a:schemeClr val="bg1"/>
                </a:solidFill>
                <a:latin typeface="Arial Nova" panose="020B05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title style</a:t>
            </a:r>
          </a:p>
          <a:p>
            <a:r>
              <a:rPr lang="en-GB"/>
              <a:t>Arial Nova bold 28pt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974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11A24-9058-51FD-4FF1-941C2EA7B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4339"/>
            <a:ext cx="10515600" cy="766349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E736A3-8413-5FD9-140F-D7146B1FB9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3911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CD88D-445F-1C61-304A-C59B5DC5C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4339"/>
            <a:ext cx="10515600" cy="766349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242313-5EEE-E934-CABE-A091638A8F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ACE21A-FBDC-F1CA-E8C6-CDF57AEE5A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1611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65B7-62DA-0245-71F9-24D88F34A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44216"/>
            <a:ext cx="10515600" cy="746471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B30A1F-D1B3-FC7F-10BD-21CB8F813E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6572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DF7BF3-D9C8-9B05-40D3-E897352445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1EA06C-6E07-C9EB-D71F-A7E388E4BE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6572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AF08FD-33DC-ACE1-46FB-97BEF055D4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739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B7500-3569-8DF0-9CE5-6EB60CA62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4217"/>
            <a:ext cx="10515600" cy="746471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588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2887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33F46-C63F-76CE-541F-B2108EDCD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73204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FC48CE-B3F7-A00F-99FD-2EFCFA5BD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CA8FA9-15BB-4B7A-8A2D-F8A2CF84DD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82989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9A052-00DD-5BAC-C183-E5B699601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26227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16CDE1-A0D0-8A89-7FF6-D88C24A4DF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F13083-8F6D-42DA-80C0-665608E7AF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49939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11A24-9058-51FD-4FF1-941C2EA7B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4339"/>
            <a:ext cx="10515600" cy="766349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E736A3-8413-5FD9-140F-D7146B1FB9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59354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CD88D-445F-1C61-304A-C59B5DC5C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4339"/>
            <a:ext cx="10515600" cy="766349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242313-5EEE-E934-CABE-A091638A8F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ACE21A-FBDC-F1CA-E8C6-CDF57AEE5A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0688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65B7-62DA-0245-71F9-24D88F34A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44216"/>
            <a:ext cx="10515600" cy="746471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B30A1F-D1B3-FC7F-10BD-21CB8F813E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6572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DF7BF3-D9C8-9B05-40D3-E897352445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1EA06C-6E07-C9EB-D71F-A7E388E4BE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6572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AF08FD-33DC-ACE1-46FB-97BEF055D4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910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B3AD9E4-9730-8432-A607-304F92F693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03852" y="2991678"/>
            <a:ext cx="9664148" cy="87464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 i="0">
                <a:solidFill>
                  <a:schemeClr val="bg1"/>
                </a:solidFill>
                <a:latin typeface="Arial Nova" panose="020B05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title style</a:t>
            </a:r>
          </a:p>
          <a:p>
            <a:r>
              <a:rPr lang="en-GB"/>
              <a:t>Arial Nova bold 28pt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328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B7500-3569-8DF0-9CE5-6EB60CA62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4217"/>
            <a:ext cx="10515600" cy="746471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1274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83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33F46-C63F-76CE-541F-B2108EDCD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73204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FC48CE-B3F7-A00F-99FD-2EFCFA5BD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CA8FA9-15BB-4B7A-8A2D-F8A2CF84DD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3273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9A052-00DD-5BAC-C183-E5B699601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26227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16CDE1-A0D0-8A89-7FF6-D88C24A4DF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F13083-8F6D-42DA-80C0-665608E7AF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79518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3A76C-DD2B-2978-98F8-3EFA93A23D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31193C-47B3-DBB1-B5D8-FC53ECF6BD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252181-2DA3-85F1-FCF4-84C18D2A9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52AD6-19F5-412A-B3BC-B63F7526BED3}" type="datetimeFigureOut">
              <a:rPr lang="en-GB" smtClean="0"/>
              <a:t>18/12/2025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CD9489-3774-09DA-C3CC-5BB033966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C16B80-A565-FD4B-E9DC-FB81DF451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3A975-9A56-4FA2-816B-EC580D3CF7B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93711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BD8CB-F223-5BEC-D3CE-E31618B08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972C62-E6E1-9FD6-4248-53E19221A6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C76B80-D09B-939B-96B4-4E552A880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52AD6-19F5-412A-B3BC-B63F7526BED3}" type="datetimeFigureOut">
              <a:rPr lang="en-GB" smtClean="0"/>
              <a:t>18/12/2025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55036E-15E8-1DCD-3BB8-755AB6E48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D53962-0180-650D-19F5-C8A72ECDD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3A975-9A56-4FA2-816B-EC580D3CF7B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5061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A890B-395A-6118-BA85-845BF845F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E2D5A7-9D79-F2CD-43B3-8A4603E0CE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0FFF67-009D-CD0D-A40D-D8DE2567C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52AD6-19F5-412A-B3BC-B63F7526BED3}" type="datetimeFigureOut">
              <a:rPr lang="en-GB" smtClean="0"/>
              <a:t>18/12/2025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A36C9D-0106-FD60-BD14-87EDB2AEB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0E9B6B-FAA0-A06C-82D4-04BF73B11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3A975-9A56-4FA2-816B-EC580D3CF7B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02502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2AFE3-FD2B-53CB-EF92-BC4BAD8F6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4CBFE-AFBD-FB49-364E-BBDA91D57C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FE3824-53D9-76D8-84CE-5FE15BD774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A6C0FF-34B2-5F1F-9C0B-34D7C84B4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52AD6-19F5-412A-B3BC-B63F7526BED3}" type="datetimeFigureOut">
              <a:rPr lang="en-GB" smtClean="0"/>
              <a:t>18/12/2025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5336DD-E220-DE30-3FD4-94B45D749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890D3E-962A-CFB9-572A-39056BA27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3A975-9A56-4FA2-816B-EC580D3CF7B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40869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E21D4-EF5F-DFBA-1B0F-42890A253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2CC376-E0FE-EB5F-C535-A5CF7ECF25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B2482A-AF2A-D294-6CE2-360067C526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C1A927-3759-F55C-62AD-D26C94C765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CC160E-D505-2D0D-DE96-713620A58F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8436E2-B409-A579-C286-170FA36A2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52AD6-19F5-412A-B3BC-B63F7526BED3}" type="datetimeFigureOut">
              <a:rPr lang="en-GB" smtClean="0"/>
              <a:t>18/12/2025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D7337C-3F6A-463B-2CB1-089B957B2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B34D58-F2FE-8B8F-090B-66B262301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3A975-9A56-4FA2-816B-EC580D3CF7B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91183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5529F-2FB2-7BCD-25D4-2E31C450A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33CEEA-BCB4-DEDF-47F2-7CD832AB1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52AD6-19F5-412A-B3BC-B63F7526BED3}" type="datetimeFigureOut">
              <a:rPr lang="en-GB" smtClean="0"/>
              <a:t>18/12/2025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BDC601-7C44-740A-9B98-3BC890F8A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0461F1-703B-3ED9-B8AF-FF72DC9BD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3A975-9A56-4FA2-816B-EC580D3CF7B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8367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11A24-9058-51FD-4FF1-941C2EA7B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4339"/>
            <a:ext cx="10515600" cy="766349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E736A3-8413-5FD9-140F-D7146B1FB9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29049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AB24B2-A5BD-6809-21C4-D8A06215D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52AD6-19F5-412A-B3BC-B63F7526BED3}" type="datetimeFigureOut">
              <a:rPr lang="en-GB" smtClean="0"/>
              <a:t>18/12/2025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C51B5B-7289-D3FC-1528-AFF4E0154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9E19ED-196C-15ED-FA03-A6D43E150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3A975-9A56-4FA2-816B-EC580D3CF7B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91743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58E45-89DB-632A-F4B1-7C326338E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CF267-5172-038C-ACCE-160286772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433C3E-B124-772E-57B0-742B96E900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832E58-EC53-9032-8927-F59ABD159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52AD6-19F5-412A-B3BC-B63F7526BED3}" type="datetimeFigureOut">
              <a:rPr lang="en-GB" smtClean="0"/>
              <a:t>18/12/2025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D4AFB2-B31F-FF32-5234-8C361DECF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F8E3BD-F73B-3110-5D5A-DBCE70730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3A975-9A56-4FA2-816B-EC580D3CF7B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62872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C767A-EE2E-0750-610D-A0BD33876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96BE50-5545-F426-28BD-BB069CAB5B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2CEF72-3555-547D-2A34-0C2020736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D85BDC-C278-5FF2-BBD3-5A919046D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52AD6-19F5-412A-B3BC-B63F7526BED3}" type="datetimeFigureOut">
              <a:rPr lang="en-GB" smtClean="0"/>
              <a:t>18/12/2025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EF8730-148B-689B-9CCD-1F452DD0D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14B780-B619-F2CD-D159-2AFFD63A1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3A975-9A56-4FA2-816B-EC580D3CF7B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62115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B07CA-9437-A1DD-8893-38FB69B94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C1EC6F-0058-25ED-CE4A-0E99FDD22F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88CD63-E5A3-BBA1-D3AF-536E7B23A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52AD6-19F5-412A-B3BC-B63F7526BED3}" type="datetimeFigureOut">
              <a:rPr lang="en-GB" smtClean="0"/>
              <a:t>18/12/2025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C21D4-FEA2-77CC-3EC3-4034FD82F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C19210-05DE-1370-00CA-4860387EC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3A975-9A56-4FA2-816B-EC580D3CF7B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96615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D565CF-F750-D087-8F49-56A60CB160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56E055-DFC7-064B-0F8D-2784F23349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E25C5F-DFB6-DE8E-E1C5-EFFA50CD9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52AD6-19F5-412A-B3BC-B63F7526BED3}" type="datetimeFigureOut">
              <a:rPr lang="en-GB" smtClean="0"/>
              <a:t>18/12/2025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F4662-FAA6-08D4-0413-676C767F2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2F83E5-8675-FD57-3451-D948A2C46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3A975-9A56-4FA2-816B-EC580D3CF7B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8581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CD88D-445F-1C61-304A-C59B5DC5C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4339"/>
            <a:ext cx="10515600" cy="766349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242313-5EEE-E934-CABE-A091638A8F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ACE21A-FBDC-F1CA-E8C6-CDF57AEE5A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363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65B7-62DA-0245-71F9-24D88F34A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44216"/>
            <a:ext cx="10515600" cy="746471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B30A1F-D1B3-FC7F-10BD-21CB8F813E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6572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DF7BF3-D9C8-9B05-40D3-E897352445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1EA06C-6E07-C9EB-D71F-A7E388E4BE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6572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AF08FD-33DC-ACE1-46FB-97BEF055D4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1AE48D-9A94-29AC-D98A-D52A838DF4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A5570E-E765-8146-92C4-CAF3CC9E962C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556D0F-E0AE-BCBF-75B2-5DA573FC6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E0B38F-F559-3BF7-E29E-C9B2084D1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913A0A-E9F6-8947-B9A7-AE23D91ED0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174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B7500-3569-8DF0-9CE5-6EB60CA62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4217"/>
            <a:ext cx="10515600" cy="746471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162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5783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33F46-C63F-76CE-541F-B2108EDCD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73204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FC48CE-B3F7-A00F-99FD-2EFCFA5BD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CA8FA9-15BB-4B7A-8A2D-F8A2CF84DD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64D7D8-9877-9289-DB28-5737A1A631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A5570E-E765-8146-92C4-CAF3CC9E962C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105008-43A5-4BF4-1EBE-D290C41E7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43AE8C-E8A4-3864-FE3C-F1368086C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913A0A-E9F6-8947-B9A7-AE23D91ED0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77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9A052-00DD-5BAC-C183-E5B699601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26227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16CDE1-A0D0-8A89-7FF6-D88C24A4DF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F13083-8F6D-42DA-80C0-665608E7AF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7970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3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20.xml"/><Relationship Id="rId9" Type="http://schemas.openxmlformats.org/officeDocument/2006/relationships/image" Target="../media/image3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9DA63A8-F9A7-3568-38BE-E00CA05844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435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9DA63A8-F9A7-3568-38BE-E00CA05844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233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ogo for a medical company&#10;&#10;Description automatically generated">
            <a:extLst>
              <a:ext uri="{FF2B5EF4-FFF2-40B4-BE49-F238E27FC236}">
                <a16:creationId xmlns:a16="http://schemas.microsoft.com/office/drawing/2014/main" id="{33FB61E8-6457-50B6-46BB-84DD055C98A7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9319146" y="19878"/>
            <a:ext cx="2872853" cy="1570383"/>
          </a:xfrm>
          <a:prstGeom prst="rect">
            <a:avLst/>
          </a:prstGeom>
        </p:spPr>
      </p:pic>
      <p:pic>
        <p:nvPicPr>
          <p:cNvPr id="9" name="Picture 8" descr="A picture containing screenshot, black&#10;&#10;Description automatically generated">
            <a:extLst>
              <a:ext uri="{FF2B5EF4-FFF2-40B4-BE49-F238E27FC236}">
                <a16:creationId xmlns:a16="http://schemas.microsoft.com/office/drawing/2014/main" id="{D71C8168-7745-0431-F261-3F11A76C9A00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0E2521-3D3D-53E6-C6C4-81947CF69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34278"/>
            <a:ext cx="10515600" cy="7564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60ADD8-31AD-2BD6-241E-6711F937C3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271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0" i="0" kern="1200">
          <a:solidFill>
            <a:schemeClr val="tx1"/>
          </a:solidFill>
          <a:latin typeface="Arial Nova" panose="020B05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 Nova" panose="020B05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 Nova" panose="020B05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 Nova" panose="020B05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 Nova" panose="020B05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 Nova" panose="020B05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ogo for a medical company&#10;&#10;Description automatically generated">
            <a:extLst>
              <a:ext uri="{FF2B5EF4-FFF2-40B4-BE49-F238E27FC236}">
                <a16:creationId xmlns:a16="http://schemas.microsoft.com/office/drawing/2014/main" id="{D359CF26-B06B-D228-1686-236C9FFF1694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9319146" y="19878"/>
            <a:ext cx="2872853" cy="15703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1C8168-7745-0431-F261-3F11A76C9A00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0E2521-3D3D-53E6-C6C4-81947CF69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34278"/>
            <a:ext cx="10515600" cy="7564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60ADD8-31AD-2BD6-241E-6711F937C3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851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0" i="0" kern="1200">
          <a:solidFill>
            <a:schemeClr val="tx1"/>
          </a:solidFill>
          <a:latin typeface="Arial Nova" panose="020B05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 Nova" panose="020B05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 Nova" panose="020B05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 Nova" panose="020B05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 Nova" panose="020B05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 Nova" panose="020B05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ogo for a medical company&#10;&#10;Description automatically generated">
            <a:extLst>
              <a:ext uri="{FF2B5EF4-FFF2-40B4-BE49-F238E27FC236}">
                <a16:creationId xmlns:a16="http://schemas.microsoft.com/office/drawing/2014/main" id="{A8ADF572-DE74-89A5-157D-DF67D3C224B5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9319146" y="19878"/>
            <a:ext cx="2872853" cy="15703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1C8168-7745-0431-F261-3F11A76C9A00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0E2521-3D3D-53E6-C6C4-81947CF69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34278"/>
            <a:ext cx="10515600" cy="7564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60ADD8-31AD-2BD6-241E-6711F937C3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639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0" i="0" kern="1200">
          <a:solidFill>
            <a:schemeClr val="tx1"/>
          </a:solidFill>
          <a:latin typeface="Arial Nova" panose="020B05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 Nova" panose="020B05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 Nova" panose="020B05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 Nova" panose="020B05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 Nova" panose="020B05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 Nova" panose="020B05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EDAD02-6021-6E39-C88F-86A62DEC1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CD49FF-0357-AF8C-19B0-C8BF48BAF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CB0BE7-527B-6D4C-3429-8BFE207374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52AD6-19F5-412A-B3BC-B63F7526BED3}" type="datetimeFigureOut">
              <a:rPr lang="en-GB" smtClean="0"/>
              <a:t>18/12/2025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01AAAF-C075-EB50-4874-E01F85EBC1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0C842A-E3A6-ADF5-26C7-D51D4E04B5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3A975-9A56-4FA2-816B-EC580D3CF7B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711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A337D-A203-7D61-B2BA-B7D6FB8C7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875" y="885078"/>
            <a:ext cx="10515600" cy="45719"/>
          </a:xfrm>
        </p:spPr>
        <p:txBody>
          <a:bodyPr>
            <a:normAutofit fontScale="90000"/>
          </a:bodyPr>
          <a:lstStyle/>
          <a:p>
            <a:r>
              <a:rPr lang="en-GB" dirty="0"/>
              <a:t>STW LCS Anticipated Roll-Out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6441B36-7540-44A9-5D37-7E6B0B0071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3157372"/>
              </p:ext>
            </p:extLst>
          </p:nvPr>
        </p:nvGraphicFramePr>
        <p:xfrm>
          <a:off x="690875" y="1325945"/>
          <a:ext cx="105156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7905">
                  <a:extLst>
                    <a:ext uri="{9D8B030D-6E8A-4147-A177-3AD203B41FA5}">
                      <a16:colId xmlns:a16="http://schemas.microsoft.com/office/drawing/2014/main" val="891318772"/>
                    </a:ext>
                  </a:extLst>
                </a:gridCol>
                <a:gridCol w="2958861">
                  <a:extLst>
                    <a:ext uri="{9D8B030D-6E8A-4147-A177-3AD203B41FA5}">
                      <a16:colId xmlns:a16="http://schemas.microsoft.com/office/drawing/2014/main" val="1705876066"/>
                    </a:ext>
                  </a:extLst>
                </a:gridCol>
                <a:gridCol w="1500996">
                  <a:extLst>
                    <a:ext uri="{9D8B030D-6E8A-4147-A177-3AD203B41FA5}">
                      <a16:colId xmlns:a16="http://schemas.microsoft.com/office/drawing/2014/main" val="465272322"/>
                    </a:ext>
                  </a:extLst>
                </a:gridCol>
                <a:gridCol w="2197199">
                  <a:extLst>
                    <a:ext uri="{9D8B030D-6E8A-4147-A177-3AD203B41FA5}">
                      <a16:colId xmlns:a16="http://schemas.microsoft.com/office/drawing/2014/main" val="1393978301"/>
                    </a:ext>
                  </a:extLst>
                </a:gridCol>
                <a:gridCol w="3290639">
                  <a:extLst>
                    <a:ext uri="{9D8B030D-6E8A-4147-A177-3AD203B41FA5}">
                      <a16:colId xmlns:a16="http://schemas.microsoft.com/office/drawing/2014/main" val="2445828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No.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Cohort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Invitations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LHCs Commence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Scans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5162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Telford &amp; Wrekin South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Dec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Dec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14 Jan 2026 – May 2026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2982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Telford &amp; Wrekin Central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Apr 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Apr / May 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May -Dec 2026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3039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Telford &amp; Wrekin North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Nov 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Dec 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Dec 2026 – Feb 2027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5319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Shrewsbury North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Feb 2027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Feb / Mar 2027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Mar - Jul 2027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6416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Shrewsbury South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Jun 2027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Jul 2027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Jul – Nov 2027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7943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Shropshire North-West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Oct 2027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Nov 2027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Nov 2027 – May 2028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8470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Shropshire North-East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Apr 2028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May 2028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May – Aug 2028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63095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Shropshire South-West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Jul 2028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Aug 2028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Aug – Dec 2028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71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Shropshire South-East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Nov 2028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Dec 2028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Dec 2028 – Jun 2029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18672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Shropshire Rural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May 2029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Jun 2029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Jun – Aug 2029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87088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6163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A21A64-9E85-2CC8-D916-EAAD255018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A9467-B6F7-2324-8C95-7F6DF0111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47350"/>
          </a:xfrm>
        </p:spPr>
        <p:txBody>
          <a:bodyPr>
            <a:normAutofit fontScale="90000"/>
          </a:bodyPr>
          <a:lstStyle/>
          <a:p>
            <a:r>
              <a:rPr lang="en-GB" dirty="0"/>
              <a:t>Cohort Allocation – GP Practice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372853-3162-E77E-4CA2-812D3CFE4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43" y="1025760"/>
            <a:ext cx="11800114" cy="480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262931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R / SUBTITLE BLU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VIDER / SUBTITLE ORAN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TENT PAGE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NTENT PAGE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ONTENT PAGE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9a2b912-e8e5-419e-b35f-cf1dc9b1396b">
      <UserInfo>
        <DisplayName/>
        <AccountId xsi:nil="true"/>
        <AccountType/>
      </UserInfo>
    </SharedWithUsers>
    <_ip_UnifiedCompliancePolicyUIAction xmlns="http://schemas.microsoft.com/sharepoint/v3" xsi:nil="true"/>
    <lcf76f155ced4ddcb4097134ff3c332f xmlns="22f75aa4-6d22-42f4-b278-128f02593c01">
      <Terms xmlns="http://schemas.microsoft.com/office/infopath/2007/PartnerControls"/>
    </lcf76f155ced4ddcb4097134ff3c332f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A75FE70E3DCA41ADB4A530E061CED8" ma:contentTypeVersion="15" ma:contentTypeDescription="Create a new document." ma:contentTypeScope="" ma:versionID="5f9a441d4dadfb2ff0f69d464db3201a">
  <xsd:schema xmlns:xsd="http://www.w3.org/2001/XMLSchema" xmlns:xs="http://www.w3.org/2001/XMLSchema" xmlns:p="http://schemas.microsoft.com/office/2006/metadata/properties" xmlns:ns1="http://schemas.microsoft.com/sharepoint/v3" xmlns:ns2="22f75aa4-6d22-42f4-b278-128f02593c01" xmlns:ns3="99a2b912-e8e5-419e-b35f-cf1dc9b1396b" targetNamespace="http://schemas.microsoft.com/office/2006/metadata/properties" ma:root="true" ma:fieldsID="c757228b2a0f8073a099e33a5cc18cfd" ns1:_="" ns2:_="" ns3:_="">
    <xsd:import namespace="http://schemas.microsoft.com/sharepoint/v3"/>
    <xsd:import namespace="22f75aa4-6d22-42f4-b278-128f02593c01"/>
    <xsd:import namespace="99a2b912-e8e5-419e-b35f-cf1dc9b139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2:MediaServiceOCR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f75aa4-6d22-42f4-b278-128f02593c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2c8d5fda-b97d-42c6-97e2-f76465e161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a2b912-e8e5-419e-b35f-cf1dc9b1396b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4FC1B61-9188-4997-B06C-3EB9D6EBC1B7}">
  <ds:schemaRefs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c1a1bf33-05df-4ed1-b583-23eb6144b721"/>
    <ds:schemaRef ds:uri="http://schemas.microsoft.com/office/2006/documentManagement/types"/>
    <ds:schemaRef ds:uri="http://purl.org/dc/dcmitype/"/>
    <ds:schemaRef ds:uri="004e80eb-3446-41d3-a9ed-a42db0356265"/>
    <ds:schemaRef ds:uri="http://schemas.microsoft.com/office/2006/metadata/properties"/>
    <ds:schemaRef ds:uri="http://purl.org/dc/terms/"/>
    <ds:schemaRef ds:uri="http://purl.org/dc/elements/1.1/"/>
    <ds:schemaRef ds:uri="99a2b912-e8e5-419e-b35f-cf1dc9b1396b"/>
    <ds:schemaRef ds:uri="http://schemas.microsoft.com/sharepoint/v3"/>
    <ds:schemaRef ds:uri="22f75aa4-6d22-42f4-b278-128f02593c01"/>
  </ds:schemaRefs>
</ds:datastoreItem>
</file>

<file path=customXml/itemProps2.xml><?xml version="1.0" encoding="utf-8"?>
<ds:datastoreItem xmlns:ds="http://schemas.openxmlformats.org/officeDocument/2006/customXml" ds:itemID="{9C5EE6A3-8056-43E2-B00E-8B20116368E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263742C-F7FC-4A08-AD63-F55AACE48B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2f75aa4-6d22-42f4-b278-128f02593c01"/>
    <ds:schemaRef ds:uri="99a2b912-e8e5-419e-b35f-cf1dc9b139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37c354b2-85b0-47f5-b222-07b48d774ee3}" enabled="0" method="" siteId="{37c354b2-85b0-47f5-b222-07b48d774ee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17512</TotalTime>
  <Words>141</Words>
  <Application>Microsoft Office PowerPoint</Application>
  <PresentationFormat>Widescreen</PresentationFormat>
  <Paragraphs>57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</vt:i4>
      </vt:variant>
    </vt:vector>
  </HeadingPairs>
  <TitlesOfParts>
    <vt:vector size="12" baseType="lpstr">
      <vt:lpstr>Arial</vt:lpstr>
      <vt:lpstr>Arial Nova</vt:lpstr>
      <vt:lpstr>Calibri</vt:lpstr>
      <vt:lpstr>Calibri Light</vt:lpstr>
      <vt:lpstr>DIVIDER / SUBTITLE BLUE</vt:lpstr>
      <vt:lpstr>DIVIDER / SUBTITLE ORANGE</vt:lpstr>
      <vt:lpstr>CONTENT PAGE 1</vt:lpstr>
      <vt:lpstr>CONTENT PAGE 2</vt:lpstr>
      <vt:lpstr>CONTENT PAGE 3</vt:lpstr>
      <vt:lpstr>Office Theme</vt:lpstr>
      <vt:lpstr>STW LCS Anticipated Roll-Out</vt:lpstr>
      <vt:lpstr>Cohort Allocation – GP Practice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</dc:creator>
  <cp:lastModifiedBy>MANNING, Kate (NHS SHROPSHIRE, TELFORD AND WREKIN ICB - M2L0M)</cp:lastModifiedBy>
  <cp:revision>302</cp:revision>
  <dcterms:created xsi:type="dcterms:W3CDTF">2023-06-08T14:05:59Z</dcterms:created>
  <dcterms:modified xsi:type="dcterms:W3CDTF">2025-12-18T10:58:33Z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0x010100DAA75FE70E3DCA41ADB4A530E061CED8</vt:lpwstr>
  </property>
  <property fmtid="{D5CDD505-2E9C-101B-9397-08002B2CF9AE}" pid="3" name="Order">
    <vt:r8>9900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MediaServiceImageTags">
    <vt:lpwstr/>
  </property>
  <property fmtid="{D5CDD505-2E9C-101B-9397-08002B2CF9AE}" pid="11" name="_SourceUrl">
    <vt:lpwstr/>
  </property>
  <property fmtid="{D5CDD505-2E9C-101B-9397-08002B2CF9AE}" pid="12" name="_SharedFileIndex">
    <vt:lpwstr/>
  </property>
</Properties>
</file>