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58CB1-6333-224D-BAD7-B55C0A7491DA}" v="6" dt="2024-02-08T13:36:36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27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NER, James (NHS SHROPSHIRE, TELFORD AND WREKIN ICB - M2L0M)" userId="b4554450-8245-46a4-ae45-928d88dd6581" providerId="ADAL" clId="{0C458CB1-6333-224D-BAD7-B55C0A7491DA}"/>
    <pc:docChg chg="undo custSel addSld delSld modSld">
      <pc:chgData name="MILNER, James (NHS SHROPSHIRE, TELFORD AND WREKIN ICB - M2L0M)" userId="b4554450-8245-46a4-ae45-928d88dd6581" providerId="ADAL" clId="{0C458CB1-6333-224D-BAD7-B55C0A7491DA}" dt="2024-02-08T13:37:27.722" v="644" actId="1076"/>
      <pc:docMkLst>
        <pc:docMk/>
      </pc:docMkLst>
      <pc:sldChg chg="addSp delSp modSp mod">
        <pc:chgData name="MILNER, James (NHS SHROPSHIRE, TELFORD AND WREKIN ICB - M2L0M)" userId="b4554450-8245-46a4-ae45-928d88dd6581" providerId="ADAL" clId="{0C458CB1-6333-224D-BAD7-B55C0A7491DA}" dt="2024-02-08T13:37:27.722" v="644" actId="1076"/>
        <pc:sldMkLst>
          <pc:docMk/>
          <pc:sldMk cId="3591875327" sldId="256"/>
        </pc:sldMkLst>
        <pc:spChg chg="mod">
          <ac:chgData name="MILNER, James (NHS SHROPSHIRE, TELFORD AND WREKIN ICB - M2L0M)" userId="b4554450-8245-46a4-ae45-928d88dd6581" providerId="ADAL" clId="{0C458CB1-6333-224D-BAD7-B55C0A7491DA}" dt="2024-02-08T13:36:31.891" v="598" actId="1076"/>
          <ac:spMkLst>
            <pc:docMk/>
            <pc:sldMk cId="3591875327" sldId="256"/>
            <ac:spMk id="4" creationId="{60C1C721-0FA2-725B-7280-C3A6983FDA67}"/>
          </ac:spMkLst>
        </pc:spChg>
        <pc:spChg chg="mod">
          <ac:chgData name="MILNER, James (NHS SHROPSHIRE, TELFORD AND WREKIN ICB - M2L0M)" userId="b4554450-8245-46a4-ae45-928d88dd6581" providerId="ADAL" clId="{0C458CB1-6333-224D-BAD7-B55C0A7491DA}" dt="2024-02-08T13:36:19.141" v="595" actId="1076"/>
          <ac:spMkLst>
            <pc:docMk/>
            <pc:sldMk cId="3591875327" sldId="256"/>
            <ac:spMk id="5" creationId="{09A50C5B-73D1-81BD-96E8-1BCE1E5FD5F6}"/>
          </ac:spMkLst>
        </pc:spChg>
        <pc:spChg chg="mod">
          <ac:chgData name="MILNER, James (NHS SHROPSHIRE, TELFORD AND WREKIN ICB - M2L0M)" userId="b4554450-8245-46a4-ae45-928d88dd6581" providerId="ADAL" clId="{0C458CB1-6333-224D-BAD7-B55C0A7491DA}" dt="2024-02-08T13:36:02.124" v="594" actId="1076"/>
          <ac:spMkLst>
            <pc:docMk/>
            <pc:sldMk cId="3591875327" sldId="256"/>
            <ac:spMk id="6" creationId="{B0C35456-14F2-E84C-ECFC-18574955A656}"/>
          </ac:spMkLst>
        </pc:spChg>
        <pc:spChg chg="add mod">
          <ac:chgData name="MILNER, James (NHS SHROPSHIRE, TELFORD AND WREKIN ICB - M2L0M)" userId="b4554450-8245-46a4-ae45-928d88dd6581" providerId="ADAL" clId="{0C458CB1-6333-224D-BAD7-B55C0A7491DA}" dt="2024-02-08T13:37:27.722" v="644" actId="1076"/>
          <ac:spMkLst>
            <pc:docMk/>
            <pc:sldMk cId="3591875327" sldId="256"/>
            <ac:spMk id="14" creationId="{C8ACF27D-2186-BAD0-2937-51A478E10321}"/>
          </ac:spMkLst>
        </pc:spChg>
        <pc:picChg chg="add mod">
          <ac:chgData name="MILNER, James (NHS SHROPSHIRE, TELFORD AND WREKIN ICB - M2L0M)" userId="b4554450-8245-46a4-ae45-928d88dd6581" providerId="ADAL" clId="{0C458CB1-6333-224D-BAD7-B55C0A7491DA}" dt="2024-02-08T13:34:38.624" v="586" actId="14100"/>
          <ac:picMkLst>
            <pc:docMk/>
            <pc:sldMk cId="3591875327" sldId="256"/>
            <ac:picMk id="7" creationId="{0B42A416-9EE9-A6F3-84D3-DB48F2AF280B}"/>
          </ac:picMkLst>
        </pc:picChg>
        <pc:picChg chg="add mod">
          <ac:chgData name="MILNER, James (NHS SHROPSHIRE, TELFORD AND WREKIN ICB - M2L0M)" userId="b4554450-8245-46a4-ae45-928d88dd6581" providerId="ADAL" clId="{0C458CB1-6333-224D-BAD7-B55C0A7491DA}" dt="2024-02-08T13:35:44.225" v="593" actId="14100"/>
          <ac:picMkLst>
            <pc:docMk/>
            <pc:sldMk cId="3591875327" sldId="256"/>
            <ac:picMk id="11" creationId="{5C47D03E-D68C-B907-DACC-305D58920274}"/>
          </ac:picMkLst>
        </pc:picChg>
        <pc:picChg chg="del">
          <ac:chgData name="MILNER, James (NHS SHROPSHIRE, TELFORD AND WREKIN ICB - M2L0M)" userId="b4554450-8245-46a4-ae45-928d88dd6581" providerId="ADAL" clId="{0C458CB1-6333-224D-BAD7-B55C0A7491DA}" dt="2024-02-08T13:23:46.824" v="212" actId="478"/>
          <ac:picMkLst>
            <pc:docMk/>
            <pc:sldMk cId="3591875327" sldId="256"/>
            <ac:picMk id="1026" creationId="{9AB88388-6906-5B4C-208C-BE171546465E}"/>
          </ac:picMkLst>
        </pc:picChg>
        <pc:cxnChg chg="mod">
          <ac:chgData name="MILNER, James (NHS SHROPSHIRE, TELFORD AND WREKIN ICB - M2L0M)" userId="b4554450-8245-46a4-ae45-928d88dd6581" providerId="ADAL" clId="{0C458CB1-6333-224D-BAD7-B55C0A7491DA}" dt="2024-02-08T13:36:35.506" v="599" actId="14100"/>
          <ac:cxnSpMkLst>
            <pc:docMk/>
            <pc:sldMk cId="3591875327" sldId="256"/>
            <ac:cxnSpMk id="8" creationId="{A57B7F03-E9BC-EE0B-A766-965FCC51E254}"/>
          </ac:cxnSpMkLst>
        </pc:cxnChg>
        <pc:cxnChg chg="mod">
          <ac:chgData name="MILNER, James (NHS SHROPSHIRE, TELFORD AND WREKIN ICB - M2L0M)" userId="b4554450-8245-46a4-ae45-928d88dd6581" providerId="ADAL" clId="{0C458CB1-6333-224D-BAD7-B55C0A7491DA}" dt="2024-02-08T13:36:23.159" v="596" actId="14100"/>
          <ac:cxnSpMkLst>
            <pc:docMk/>
            <pc:sldMk cId="3591875327" sldId="256"/>
            <ac:cxnSpMk id="10" creationId="{849BAE1F-BC09-2DBC-4B35-08E3F789E91D}"/>
          </ac:cxnSpMkLst>
        </pc:cxnChg>
      </pc:sldChg>
      <pc:sldChg chg="addSp delSp modSp new mod">
        <pc:chgData name="MILNER, James (NHS SHROPSHIRE, TELFORD AND WREKIN ICB - M2L0M)" userId="b4554450-8245-46a4-ae45-928d88dd6581" providerId="ADAL" clId="{0C458CB1-6333-224D-BAD7-B55C0A7491DA}" dt="2024-02-08T13:31:01.539" v="579" actId="14100"/>
        <pc:sldMkLst>
          <pc:docMk/>
          <pc:sldMk cId="4229015997" sldId="257"/>
        </pc:sldMkLst>
        <pc:spChg chg="mod">
          <ac:chgData name="MILNER, James (NHS SHROPSHIRE, TELFORD AND WREKIN ICB - M2L0M)" userId="b4554450-8245-46a4-ae45-928d88dd6581" providerId="ADAL" clId="{0C458CB1-6333-224D-BAD7-B55C0A7491DA}" dt="2024-02-08T13:30:32.426" v="573" actId="122"/>
          <ac:spMkLst>
            <pc:docMk/>
            <pc:sldMk cId="4229015997" sldId="257"/>
            <ac:spMk id="2" creationId="{7C685F3C-ED0A-8D32-12E8-83DE60F4F7BD}"/>
          </ac:spMkLst>
        </pc:spChg>
        <pc:spChg chg="del">
          <ac:chgData name="MILNER, James (NHS SHROPSHIRE, TELFORD AND WREKIN ICB - M2L0M)" userId="b4554450-8245-46a4-ae45-928d88dd6581" providerId="ADAL" clId="{0C458CB1-6333-224D-BAD7-B55C0A7491DA}" dt="2024-02-08T13:25:22.403" v="257" actId="478"/>
          <ac:spMkLst>
            <pc:docMk/>
            <pc:sldMk cId="4229015997" sldId="257"/>
            <ac:spMk id="3" creationId="{148906AD-D0AF-518F-401F-A36AE30308F5}"/>
          </ac:spMkLst>
        </pc:spChg>
        <pc:graphicFrameChg chg="add mod modGraphic">
          <ac:chgData name="MILNER, James (NHS SHROPSHIRE, TELFORD AND WREKIN ICB - M2L0M)" userId="b4554450-8245-46a4-ae45-928d88dd6581" providerId="ADAL" clId="{0C458CB1-6333-224D-BAD7-B55C0A7491DA}" dt="2024-02-08T13:31:01.539" v="579" actId="14100"/>
          <ac:graphicFrameMkLst>
            <pc:docMk/>
            <pc:sldMk cId="4229015997" sldId="257"/>
            <ac:graphicFrameMk id="4" creationId="{DB660A32-8179-2CCD-5281-60232806EA2C}"/>
          </ac:graphicFrameMkLst>
        </pc:graphicFrameChg>
      </pc:sldChg>
      <pc:sldChg chg="modSp add mod">
        <pc:chgData name="MILNER, James (NHS SHROPSHIRE, TELFORD AND WREKIN ICB - M2L0M)" userId="b4554450-8245-46a4-ae45-928d88dd6581" providerId="ADAL" clId="{0C458CB1-6333-224D-BAD7-B55C0A7491DA}" dt="2024-02-08T13:30:53.759" v="577" actId="14100"/>
        <pc:sldMkLst>
          <pc:docMk/>
          <pc:sldMk cId="964028507" sldId="258"/>
        </pc:sldMkLst>
        <pc:spChg chg="mod">
          <ac:chgData name="MILNER, James (NHS SHROPSHIRE, TELFORD AND WREKIN ICB - M2L0M)" userId="b4554450-8245-46a4-ae45-928d88dd6581" providerId="ADAL" clId="{0C458CB1-6333-224D-BAD7-B55C0A7491DA}" dt="2024-02-08T13:30:36.090" v="574" actId="122"/>
          <ac:spMkLst>
            <pc:docMk/>
            <pc:sldMk cId="964028507" sldId="258"/>
            <ac:spMk id="2" creationId="{7C685F3C-ED0A-8D32-12E8-83DE60F4F7BD}"/>
          </ac:spMkLst>
        </pc:spChg>
        <pc:graphicFrameChg chg="mod modGraphic">
          <ac:chgData name="MILNER, James (NHS SHROPSHIRE, TELFORD AND WREKIN ICB - M2L0M)" userId="b4554450-8245-46a4-ae45-928d88dd6581" providerId="ADAL" clId="{0C458CB1-6333-224D-BAD7-B55C0A7491DA}" dt="2024-02-08T13:30:53.759" v="577" actId="14100"/>
          <ac:graphicFrameMkLst>
            <pc:docMk/>
            <pc:sldMk cId="964028507" sldId="258"/>
            <ac:graphicFrameMk id="4" creationId="{DB660A32-8179-2CCD-5281-60232806EA2C}"/>
          </ac:graphicFrameMkLst>
        </pc:graphicFrameChg>
      </pc:sldChg>
      <pc:sldChg chg="add del">
        <pc:chgData name="MILNER, James (NHS SHROPSHIRE, TELFORD AND WREKIN ICB - M2L0M)" userId="b4554450-8245-46a4-ae45-928d88dd6581" providerId="ADAL" clId="{0C458CB1-6333-224D-BAD7-B55C0A7491DA}" dt="2024-02-08T13:25:19.134" v="256" actId="2696"/>
        <pc:sldMkLst>
          <pc:docMk/>
          <pc:sldMk cId="262856305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9B5B-FC36-98AF-D9CC-D2470CD7D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CF4D4-5A68-34B0-7F54-DFE661B36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2E51A-69FD-34BF-92B4-D12D261F5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21CA5-5992-8DC1-50D4-07BF0979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48303-F070-FA7E-6799-727DC886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1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E9BD-6700-865F-411C-89946B4D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D9326-1004-ACAE-6CF6-804DF3C9A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33E8-56F1-0ECA-F727-8D0C566C0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CF32D-603B-6611-C25C-1406EF90F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79498-57A6-46CD-B838-C1CB02BB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32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945E64-C7AF-1CF8-04AD-DA598964E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C8E20-E7D5-28D6-3C5F-197DCD624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B2461-B7F1-BA23-F18D-9B8C143B4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F1C32-22DA-2630-3400-C85EC6F9E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66DEA-9EE8-54D8-7AD4-45BDEA4E6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7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A820-05FE-6EA9-3B1F-0F607F1A3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FF0C9-EAF8-0746-55E5-1FEB58A06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1BBB6-11B0-590E-0834-D064142A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BFBEB-73CD-75C6-6E6E-BBE00C2F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CFA78-8F97-62AE-1551-80919A12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81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4ECF2-D1D5-7FC7-5BB3-2FF9658D1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5D01A-E4B7-0C46-297B-30D29D2A4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810C-F370-3A82-918D-F313A0CC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39843-0F6A-A64F-E3A8-6AE39D3D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C0CCC-60A4-A6AE-0A5B-37F506F68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7A76-4061-8846-8022-FDA30873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C1F0-2D42-34CA-91F2-7EF5D9B92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9E332-DD30-CEED-728E-12BE12F86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8A4A4-8C39-5005-D648-953B1E04C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69834-5912-A64D-F320-B9CA8243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60542-3B1C-838A-ACC5-3B46201D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3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0C770-4840-3D28-F712-69C1D409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AFD52-627D-024E-EBE0-534959E49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631E5-B568-9A71-F7B9-DE284CD87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009364-21C6-DD38-C207-4406F8E6F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97CC03-694C-0F37-1E3A-FC3D0E2ED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E91792-1306-FBE9-614C-BA5577F4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1882E-E28B-7528-889F-08470749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CEACE-E808-6425-88ED-546BE732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78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BD8E7-90BE-3510-55B9-E3600F1F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3A3900-703D-B613-22BF-BC6C4BCC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BC79E-3A08-287C-25C2-62B36618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414A7-CC5C-C9DB-BE2B-224B7B428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6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C9141-B042-4237-9C60-A3BA609C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D38FD-DB9A-8463-8426-5C7BDF94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DC138-F3B1-6725-B2E5-EC8A5ED1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3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CD9D-8F0F-DE57-C17F-9AB5BED2E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E145C-0F1F-0CA0-2956-CC9D1A93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942A-9069-7FCC-5C28-048487472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080B0-A9C9-AB1A-7B3D-6A44B3F6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74185-3C4F-1074-9432-797AD037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12D32-EC51-7BB0-8E79-5A01A704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7209-ABE0-64CA-1FCA-9D708AF10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2AC08-75E2-19D4-9902-1F0DA8E5C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4F8EA-5025-A740-A715-1C0F37FBE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C0F9C-3232-C9FB-DEDC-9E1076DF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1E385-1FDF-AF9F-73E1-34167CE8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CE2F8-842A-116E-8D59-A417CE7DE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5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6DB50-4880-56C8-F312-4319A9E8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B17C0-CD6B-4CB4-E2DD-8D88F9A78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53BBF-7B22-A460-FBAD-59052F12A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9246B-AD7E-45EE-B427-D783EE65F94C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75AFB-ED8A-3410-A6D9-E736B05B2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4ABD-0D9E-72F5-04FD-7159F893A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9C54-4ED4-43AB-8545-8F89024EF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0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e/KUkbYL05q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C1C721-0FA2-725B-7280-C3A6983FDA67}"/>
              </a:ext>
            </a:extLst>
          </p:cNvPr>
          <p:cNvSpPr txBox="1"/>
          <p:nvPr/>
        </p:nvSpPr>
        <p:spPr>
          <a:xfrm>
            <a:off x="4231640" y="918428"/>
            <a:ext cx="372872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Single issue with a Pharmacy/Practice with regards to the Pharmacy first referral: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Phone Pharmacy/Practice to resolve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50C5B-73D1-81BD-96E8-1BCE1E5FD5F6}"/>
              </a:ext>
            </a:extLst>
          </p:cNvPr>
          <p:cNvSpPr txBox="1"/>
          <p:nvPr/>
        </p:nvSpPr>
        <p:spPr>
          <a:xfrm>
            <a:off x="4231640" y="2690336"/>
            <a:ext cx="372872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Second issue of a similar theme with a Pharmacy/Practice: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Email Practice/Pharmacy Manager to highlight issue and ways to support and resolve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35456-14F2-E84C-ECFC-18574955A656}"/>
              </a:ext>
            </a:extLst>
          </p:cNvPr>
          <p:cNvSpPr txBox="1"/>
          <p:nvPr/>
        </p:nvSpPr>
        <p:spPr>
          <a:xfrm>
            <a:off x="4231640" y="4462244"/>
            <a:ext cx="3728720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Repeated issues of the same theme not resolved with the above process: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Please complete the linked form which will be sent to the ICB for further investigation and support. </a:t>
            </a:r>
            <a:r>
              <a:rPr lang="en-GB" b="0" i="0" dirty="0">
                <a:effectLst/>
                <a:latin typeface="Calibri" panose="020F0502020204030204" pitchFamily="34" charset="0"/>
                <a:hlinkClick r:id="rId2"/>
              </a:rPr>
              <a:t>https://forms.office.com/e/KUkbYL05qg</a:t>
            </a:r>
            <a:r>
              <a:rPr lang="en-GB" b="0" i="0" dirty="0">
                <a:effectLst/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57B7F03-E9BC-EE0B-A766-965FCC51E254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2395756"/>
            <a:ext cx="0" cy="29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9BAE1F-BC09-2DBC-4B35-08E3F789E91D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096000" y="4167664"/>
            <a:ext cx="0" cy="29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B42A416-9EE9-A6F3-84D3-DB48F2AF2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05" y="5267740"/>
            <a:ext cx="3241899" cy="1225830"/>
          </a:xfrm>
          <a:prstGeom prst="rect">
            <a:avLst/>
          </a:prstGeom>
        </p:spPr>
      </p:pic>
      <p:pic>
        <p:nvPicPr>
          <p:cNvPr id="11" name="Picture 10" descr="A close-up of a logo&#10;&#10;Description automatically generated">
            <a:extLst>
              <a:ext uri="{FF2B5EF4-FFF2-40B4-BE49-F238E27FC236}">
                <a16:creationId xmlns:a16="http://schemas.microsoft.com/office/drawing/2014/main" id="{5C47D03E-D68C-B907-DACC-305D58920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563" y="5267740"/>
            <a:ext cx="2790632" cy="12258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8ACF27D-2186-BAD0-2937-51A478E10321}"/>
              </a:ext>
            </a:extLst>
          </p:cNvPr>
          <p:cNvSpPr txBox="1"/>
          <p:nvPr/>
        </p:nvSpPr>
        <p:spPr>
          <a:xfrm>
            <a:off x="2708790" y="186363"/>
            <a:ext cx="6774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Pharmacy First Issue/Incident pathway</a:t>
            </a:r>
          </a:p>
        </p:txBody>
      </p:sp>
    </p:spTree>
    <p:extLst>
      <p:ext uri="{BB962C8B-B14F-4D97-AF65-F5344CB8AC3E}">
        <p14:creationId xmlns:p14="http://schemas.microsoft.com/office/powerpoint/2010/main" val="359187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5F3C-ED0A-8D32-12E8-83DE60F4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contact details (Pharmacies)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60A32-8179-2CCD-5281-60232806E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69911"/>
              </p:ext>
            </p:extLst>
          </p:nvPr>
        </p:nvGraphicFramePr>
        <p:xfrm>
          <a:off x="838199" y="1412392"/>
          <a:ext cx="10515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6277927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3885377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060899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4510793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999138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5656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Pharmacy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Named contact for Pharmacy 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Pharmacy Phone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Pharmacy email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Pharmacy manager email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50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5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58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07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66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77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7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5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4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847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43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01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5F3C-ED0A-8D32-12E8-83DE60F4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contact details (Practices)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60A32-8179-2CCD-5281-60232806E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770106"/>
              </p:ext>
            </p:extLst>
          </p:nvPr>
        </p:nvGraphicFramePr>
        <p:xfrm>
          <a:off x="838200" y="1595755"/>
          <a:ext cx="10515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6277927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3885377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060899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4510793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999138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92251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Pharmacy Phone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Pharmacy email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 manager email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50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85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58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07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66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77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7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5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4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847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43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02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142</Words>
  <Application>Microsoft Macintosh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Local contact details (Pharmacies)</vt:lpstr>
      <vt:lpstr>Local contact details (Practices)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Arrandeep Konkon</dc:creator>
  <cp:lastModifiedBy>MILNER, James (NHS SHROPSHIRE, TELFORD AND WREKIN ICB - M2L0M)</cp:lastModifiedBy>
  <cp:revision>2</cp:revision>
  <dcterms:created xsi:type="dcterms:W3CDTF">2024-01-23T13:59:55Z</dcterms:created>
  <dcterms:modified xsi:type="dcterms:W3CDTF">2024-02-08T13:37:33Z</dcterms:modified>
</cp:coreProperties>
</file>