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271" r:id="rId5"/>
    <p:sldId id="295" r:id="rId6"/>
    <p:sldId id="29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AB00A2-2AF4-4832-AF46-C2680213E670}" v="5" dt="2022-12-20T11:06:06.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E5609-2A8F-48CB-9EAC-65375CB65CB0}" type="datetimeFigureOut">
              <a:rPr lang="en-GB" smtClean="0"/>
              <a:t>14/12/2022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0FC61-1B65-460E-A0F1-D2735417229E}" type="slidenum">
              <a:rPr lang="en-GB" smtClean="0"/>
              <a:t>‹#›</a:t>
            </a:fld>
            <a:endParaRPr lang="en-GB"/>
          </a:p>
        </p:txBody>
      </p:sp>
    </p:spTree>
    <p:extLst>
      <p:ext uri="{BB962C8B-B14F-4D97-AF65-F5344CB8AC3E}">
        <p14:creationId xmlns:p14="http://schemas.microsoft.com/office/powerpoint/2010/main" val="45462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988B5-8DF1-004C-8A9B-B46A8364F1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902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3" name="Picture 2" descr="Shropshire, Telford and Wrekin Integrated Care System logo">
            <a:extLst>
              <a:ext uri="{FF2B5EF4-FFF2-40B4-BE49-F238E27FC236}">
                <a16:creationId xmlns:a16="http://schemas.microsoft.com/office/drawing/2014/main" id="{94BF1C39-B1B8-E189-2DC5-22366C902B3E}"/>
              </a:ext>
            </a:extLst>
          </p:cNvPr>
          <p:cNvPicPr>
            <a:picLocks noChangeAspect="1"/>
          </p:cNvPicPr>
          <p:nvPr userDrawn="1"/>
        </p:nvPicPr>
        <p:blipFill>
          <a:blip r:embed="rId2"/>
          <a:stretch>
            <a:fillRect/>
          </a:stretch>
        </p:blipFill>
        <p:spPr>
          <a:xfrm>
            <a:off x="229553" y="323803"/>
            <a:ext cx="3677912" cy="1390697"/>
          </a:xfrm>
          <a:prstGeom prst="rect">
            <a:avLst/>
          </a:prstGeom>
        </p:spPr>
      </p:pic>
      <p:sp>
        <p:nvSpPr>
          <p:cNvPr id="55" name="Freeform 54">
            <a:extLst>
              <a:ext uri="{FF2B5EF4-FFF2-40B4-BE49-F238E27FC236}">
                <a16:creationId xmlns:a16="http://schemas.microsoft.com/office/drawing/2014/main" id="{334D3D15-869E-5281-318A-D5D086577AD2}"/>
              </a:ext>
            </a:extLst>
          </p:cNvPr>
          <p:cNvSpPr/>
          <p:nvPr/>
        </p:nvSpPr>
        <p:spPr>
          <a:xfrm>
            <a:off x="0" y="2478985"/>
            <a:ext cx="9054199" cy="3262008"/>
          </a:xfrm>
          <a:custGeom>
            <a:avLst/>
            <a:gdLst>
              <a:gd name="connsiteX0" fmla="*/ 0 w 9054199"/>
              <a:gd name="connsiteY0" fmla="*/ 0 h 3262008"/>
              <a:gd name="connsiteX1" fmla="*/ 9054199 w 9054199"/>
              <a:gd name="connsiteY1" fmla="*/ 0 h 3262008"/>
              <a:gd name="connsiteX2" fmla="*/ 9054199 w 9054199"/>
              <a:gd name="connsiteY2" fmla="*/ 2063243 h 3262008"/>
              <a:gd name="connsiteX3" fmla="*/ 7855434 w 9054199"/>
              <a:gd name="connsiteY3" fmla="*/ 3262008 h 3262008"/>
              <a:gd name="connsiteX4" fmla="*/ 0 w 9054199"/>
              <a:gd name="connsiteY4" fmla="*/ 3262008 h 3262008"/>
              <a:gd name="connsiteX5" fmla="*/ 0 w 9054199"/>
              <a:gd name="connsiteY5" fmla="*/ 0 h 32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199" h="3262008">
                <a:moveTo>
                  <a:pt x="0" y="0"/>
                </a:moveTo>
                <a:lnTo>
                  <a:pt x="9054199" y="0"/>
                </a:lnTo>
                <a:lnTo>
                  <a:pt x="9054199" y="2063243"/>
                </a:lnTo>
                <a:cubicBezTo>
                  <a:pt x="9054199" y="2725303"/>
                  <a:pt x="8517494" y="3262008"/>
                  <a:pt x="7855434" y="3262008"/>
                </a:cubicBezTo>
                <a:lnTo>
                  <a:pt x="0" y="3262008"/>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198B41E6-5664-C242-4284-2C66F33DAB1F}"/>
              </a:ext>
            </a:extLst>
          </p:cNvPr>
          <p:cNvSpPr/>
          <p:nvPr/>
        </p:nvSpPr>
        <p:spPr>
          <a:xfrm>
            <a:off x="-10160" y="2478985"/>
            <a:ext cx="9054199" cy="3283640"/>
          </a:xfrm>
          <a:custGeom>
            <a:avLst/>
            <a:gdLst>
              <a:gd name="connsiteX0" fmla="*/ 0 w 9054199"/>
              <a:gd name="connsiteY0" fmla="*/ 0 h 3283640"/>
              <a:gd name="connsiteX1" fmla="*/ 228600 w 9054199"/>
              <a:gd name="connsiteY1" fmla="*/ 0 h 3283640"/>
              <a:gd name="connsiteX2" fmla="*/ 8825599 w 9054199"/>
              <a:gd name="connsiteY2" fmla="*/ 0 h 3283640"/>
              <a:gd name="connsiteX3" fmla="*/ 9054199 w 9054199"/>
              <a:gd name="connsiteY3" fmla="*/ 0 h 3283640"/>
              <a:gd name="connsiteX4" fmla="*/ 9054199 w 9054199"/>
              <a:gd name="connsiteY4" fmla="*/ 1972815 h 3283640"/>
              <a:gd name="connsiteX5" fmla="*/ 9054199 w 9054199"/>
              <a:gd name="connsiteY5" fmla="*/ 2030802 h 3283640"/>
              <a:gd name="connsiteX6" fmla="*/ 9048353 w 9054199"/>
              <a:gd name="connsiteY6" fmla="*/ 2030802 h 3283640"/>
              <a:gd name="connsiteX7" fmla="*/ 9027568 w 9054199"/>
              <a:gd name="connsiteY7" fmla="*/ 2236992 h 3283640"/>
              <a:gd name="connsiteX8" fmla="*/ 7743374 w 9054199"/>
              <a:gd name="connsiteY8" fmla="*/ 3283640 h 3283640"/>
              <a:gd name="connsiteX9" fmla="*/ 7719980 w 9054199"/>
              <a:gd name="connsiteY9" fmla="*/ 3282606 h 3283640"/>
              <a:gd name="connsiteX10" fmla="*/ 7538169 w 9054199"/>
              <a:gd name="connsiteY10" fmla="*/ 3282606 h 3283640"/>
              <a:gd name="connsiteX11" fmla="*/ 7514774 w 9054199"/>
              <a:gd name="connsiteY11" fmla="*/ 3283640 h 3283640"/>
              <a:gd name="connsiteX12" fmla="*/ 7491380 w 9054199"/>
              <a:gd name="connsiteY12" fmla="*/ 3282606 h 3283640"/>
              <a:gd name="connsiteX13" fmla="*/ 228602 w 9054199"/>
              <a:gd name="connsiteY13" fmla="*/ 3282606 h 3283640"/>
              <a:gd name="connsiteX14" fmla="*/ 2 w 9054199"/>
              <a:gd name="connsiteY14" fmla="*/ 3282606 h 3283640"/>
              <a:gd name="connsiteX15" fmla="*/ 2 w 9054199"/>
              <a:gd name="connsiteY15" fmla="*/ 2030802 h 3283640"/>
              <a:gd name="connsiteX16" fmla="*/ 0 w 9054199"/>
              <a:gd name="connsiteY16" fmla="*/ 2030802 h 32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54199" h="3283640">
                <a:moveTo>
                  <a:pt x="0" y="0"/>
                </a:moveTo>
                <a:lnTo>
                  <a:pt x="228600" y="0"/>
                </a:lnTo>
                <a:lnTo>
                  <a:pt x="8825599" y="0"/>
                </a:lnTo>
                <a:lnTo>
                  <a:pt x="9054199" y="0"/>
                </a:lnTo>
                <a:lnTo>
                  <a:pt x="9054199" y="1972815"/>
                </a:lnTo>
                <a:lnTo>
                  <a:pt x="9054199" y="2030802"/>
                </a:lnTo>
                <a:lnTo>
                  <a:pt x="9048353" y="2030802"/>
                </a:lnTo>
                <a:lnTo>
                  <a:pt x="9027568" y="2236992"/>
                </a:lnTo>
                <a:cubicBezTo>
                  <a:pt x="8905338" y="2834313"/>
                  <a:pt x="8376830" y="3283640"/>
                  <a:pt x="7743374" y="3283640"/>
                </a:cubicBezTo>
                <a:lnTo>
                  <a:pt x="7719980" y="3282606"/>
                </a:lnTo>
                <a:lnTo>
                  <a:pt x="7538169" y="3282606"/>
                </a:lnTo>
                <a:lnTo>
                  <a:pt x="7514774" y="3283640"/>
                </a:lnTo>
                <a:lnTo>
                  <a:pt x="7491380" y="3282606"/>
                </a:lnTo>
                <a:lnTo>
                  <a:pt x="228602" y="3282606"/>
                </a:lnTo>
                <a:lnTo>
                  <a:pt x="2" y="3282606"/>
                </a:lnTo>
                <a:lnTo>
                  <a:pt x="2" y="2030802"/>
                </a:lnTo>
                <a:lnTo>
                  <a:pt x="0" y="20308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Franklin Gothic Demi Cond" panose="020B0706030402020204" pitchFamily="34" charset="0"/>
            </a:endParaRPr>
          </a:p>
        </p:txBody>
      </p:sp>
      <p:pic>
        <p:nvPicPr>
          <p:cNvPr id="17" name="Picture 16" descr="Shropshire, Telford and Wrekin NHS logo">
            <a:extLst>
              <a:ext uri="{FF2B5EF4-FFF2-40B4-BE49-F238E27FC236}">
                <a16:creationId xmlns:a16="http://schemas.microsoft.com/office/drawing/2014/main" id="{95BB1122-3F77-D9A9-F36F-61AA228E7632}"/>
              </a:ext>
            </a:extLst>
          </p:cNvPr>
          <p:cNvPicPr>
            <a:picLocks noChangeAspect="1"/>
          </p:cNvPicPr>
          <p:nvPr/>
        </p:nvPicPr>
        <p:blipFill rotWithShape="1">
          <a:blip r:embed="rId3"/>
          <a:srcRect l="65665" t="7532" r="4480" b="67992"/>
          <a:stretch/>
        </p:blipFill>
        <p:spPr>
          <a:xfrm>
            <a:off x="9026531" y="224685"/>
            <a:ext cx="2935916" cy="1390697"/>
          </a:xfrm>
          <a:prstGeom prst="rect">
            <a:avLst/>
          </a:prstGeom>
        </p:spPr>
      </p:pic>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578223" y="2813200"/>
            <a:ext cx="8135472" cy="847156"/>
          </a:xfrm>
          <a:prstGeom prst="rect">
            <a:avLst/>
          </a:prstGeom>
        </p:spPr>
        <p:txBody>
          <a:bodyPr>
            <a:normAutofit/>
          </a:bodyPr>
          <a:lstStyle>
            <a:lvl1pPr marL="0" indent="0">
              <a:buFontTx/>
              <a:buNone/>
              <a:defRPr sz="5000" b="0" i="0">
                <a:solidFill>
                  <a:schemeClr val="bg1"/>
                </a:solidFill>
                <a:latin typeface="Franklin Gothic Heavy" panose="020B0903020102020204" pitchFamily="34" charset="0"/>
                <a:cs typeface="Arial" panose="020B0604020202020204" pitchFamily="34" charset="0"/>
              </a:defRPr>
            </a:lvl1pPr>
          </a:lstStyle>
          <a:p>
            <a:pPr lvl="0"/>
            <a:r>
              <a:rPr lang="en-GB"/>
              <a:t>Main Title Here</a:t>
            </a:r>
          </a:p>
        </p:txBody>
      </p:sp>
      <p:sp>
        <p:nvSpPr>
          <p:cNvPr id="45" name="Text Placeholder 44">
            <a:extLst>
              <a:ext uri="{FF2B5EF4-FFF2-40B4-BE49-F238E27FC236}">
                <a16:creationId xmlns:a16="http://schemas.microsoft.com/office/drawing/2014/main" id="{6A30F394-BEF2-E0EC-BC36-25A5968471E3}"/>
              </a:ext>
            </a:extLst>
          </p:cNvPr>
          <p:cNvSpPr>
            <a:spLocks noGrp="1"/>
          </p:cNvSpPr>
          <p:nvPr>
            <p:ph type="body" sz="quarter" idx="14" hasCustomPrompt="1"/>
          </p:nvPr>
        </p:nvSpPr>
        <p:spPr>
          <a:xfrm>
            <a:off x="578131" y="4162582"/>
            <a:ext cx="8135563" cy="1652517"/>
          </a:xfrm>
          <a:prstGeom prst="rect">
            <a:avLst/>
          </a:prstGeom>
        </p:spPr>
        <p:txBody>
          <a:bodyPr/>
          <a:lstStyle>
            <a:lvl1pPr marL="0" indent="0">
              <a:lnSpc>
                <a:spcPts val="3260"/>
              </a:lnSpc>
              <a:buFontTx/>
              <a:buNone/>
              <a:defRPr b="0" i="0">
                <a:solidFill>
                  <a:schemeClr val="bg1"/>
                </a:solidFill>
                <a:latin typeface="Franklin Gothic Demi Cond" panose="020B0706030402020204" pitchFamily="34" charset="0"/>
                <a:cs typeface="Arial" panose="020B0604020202020204" pitchFamily="34" charset="0"/>
              </a:defRPr>
            </a:lvl1pPr>
          </a:lstStyle>
          <a:p>
            <a:r>
              <a:rPr lang="en-US"/>
              <a:t>Subtitles go here</a:t>
            </a:r>
          </a:p>
        </p:txBody>
      </p:sp>
      <p:sp>
        <p:nvSpPr>
          <p:cNvPr id="47" name="Text Placeholder 46">
            <a:extLst>
              <a:ext uri="{FF2B5EF4-FFF2-40B4-BE49-F238E27FC236}">
                <a16:creationId xmlns:a16="http://schemas.microsoft.com/office/drawing/2014/main" id="{785EC914-A207-21ED-D30A-1D055785FC2A}"/>
              </a:ext>
            </a:extLst>
          </p:cNvPr>
          <p:cNvSpPr>
            <a:spLocks noGrp="1"/>
          </p:cNvSpPr>
          <p:nvPr>
            <p:ph type="body" sz="quarter" idx="15" hasCustomPrompt="1"/>
          </p:nvPr>
        </p:nvSpPr>
        <p:spPr>
          <a:xfrm>
            <a:off x="577850" y="6096840"/>
            <a:ext cx="5203825" cy="437357"/>
          </a:xfrm>
          <a:prstGeom prst="rect">
            <a:avLst/>
          </a:prstGeom>
        </p:spPr>
        <p:txBody>
          <a:bodyPr>
            <a:normAutofit/>
          </a:bodyPr>
          <a:lstStyle>
            <a:lvl1pPr marL="0" indent="0">
              <a:buFontTx/>
              <a:buNone/>
              <a:defRPr sz="2000" b="0" i="0">
                <a:solidFill>
                  <a:srgbClr val="0072BC"/>
                </a:solidFill>
                <a:latin typeface="Franklin Gothic Demi" panose="020B0603020102020204" pitchFamily="34" charset="0"/>
                <a:cs typeface="Arial" panose="020B0604020202020204" pitchFamily="34" charset="0"/>
              </a:defRPr>
            </a:lvl1pPr>
          </a:lstStyle>
          <a:p>
            <a:pPr lvl="0"/>
            <a:r>
              <a:rPr lang="en-US"/>
              <a:t>Date Month Year</a:t>
            </a:r>
          </a:p>
        </p:txBody>
      </p:sp>
      <p:sp>
        <p:nvSpPr>
          <p:cNvPr id="19" name="Freeform 18">
            <a:extLst>
              <a:ext uri="{FF2B5EF4-FFF2-40B4-BE49-F238E27FC236}">
                <a16:creationId xmlns:a16="http://schemas.microsoft.com/office/drawing/2014/main" id="{A0C95993-5E7D-5368-FAD1-21E9F9005CA7}"/>
              </a:ext>
            </a:extLst>
          </p:cNvPr>
          <p:cNvSpPr/>
          <p:nvPr userDrawn="1"/>
        </p:nvSpPr>
        <p:spPr>
          <a:xfrm>
            <a:off x="8401216"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E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6842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Main_slide_Just_Background_blue_foot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9" name="Freeform 8">
            <a:extLst>
              <a:ext uri="{FF2B5EF4-FFF2-40B4-BE49-F238E27FC236}">
                <a16:creationId xmlns:a16="http://schemas.microsoft.com/office/drawing/2014/main" id="{A6B91820-BE0C-F122-6E3B-0D946093C762}"/>
              </a:ext>
            </a:extLst>
          </p:cNvPr>
          <p:cNvSpPr/>
          <p:nvPr userDrawn="1"/>
        </p:nvSpPr>
        <p:spPr>
          <a:xfrm>
            <a:off x="4014374" y="4886053"/>
            <a:ext cx="8468139" cy="3665510"/>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bg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344899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ain_slide_Just_Background_green_foot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9" name="Freeform 8">
            <a:extLst>
              <a:ext uri="{FF2B5EF4-FFF2-40B4-BE49-F238E27FC236}">
                <a16:creationId xmlns:a16="http://schemas.microsoft.com/office/drawing/2014/main" id="{A6B91820-BE0C-F122-6E3B-0D946093C762}"/>
              </a:ext>
            </a:extLst>
          </p:cNvPr>
          <p:cNvSpPr/>
          <p:nvPr userDrawn="1"/>
        </p:nvSpPr>
        <p:spPr>
          <a:xfrm>
            <a:off x="4014374" y="4886053"/>
            <a:ext cx="8468139" cy="3665510"/>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bg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243498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ain_slide_Just_Background_dark_blue_foot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9" name="Freeform 8">
            <a:extLst>
              <a:ext uri="{FF2B5EF4-FFF2-40B4-BE49-F238E27FC236}">
                <a16:creationId xmlns:a16="http://schemas.microsoft.com/office/drawing/2014/main" id="{A6B91820-BE0C-F122-6E3B-0D946093C762}"/>
              </a:ext>
            </a:extLst>
          </p:cNvPr>
          <p:cNvSpPr/>
          <p:nvPr userDrawn="1"/>
        </p:nvSpPr>
        <p:spPr>
          <a:xfrm>
            <a:off x="4014374" y="4886053"/>
            <a:ext cx="8468139" cy="3665510"/>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bg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2610232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ain_slide_Just_Background_red_foot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9" name="Freeform 8">
            <a:extLst>
              <a:ext uri="{FF2B5EF4-FFF2-40B4-BE49-F238E27FC236}">
                <a16:creationId xmlns:a16="http://schemas.microsoft.com/office/drawing/2014/main" id="{A6B91820-BE0C-F122-6E3B-0D946093C762}"/>
              </a:ext>
            </a:extLst>
          </p:cNvPr>
          <p:cNvSpPr/>
          <p:nvPr userDrawn="1"/>
        </p:nvSpPr>
        <p:spPr>
          <a:xfrm>
            <a:off x="4014374" y="4886053"/>
            <a:ext cx="8468139" cy="3665510"/>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bg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827900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_Background_ornage_foot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9" name="Freeform 8">
            <a:extLst>
              <a:ext uri="{FF2B5EF4-FFF2-40B4-BE49-F238E27FC236}">
                <a16:creationId xmlns:a16="http://schemas.microsoft.com/office/drawing/2014/main" id="{A6B91820-BE0C-F122-6E3B-0D946093C762}"/>
              </a:ext>
            </a:extLst>
          </p:cNvPr>
          <p:cNvSpPr/>
          <p:nvPr userDrawn="1"/>
        </p:nvSpPr>
        <p:spPr>
          <a:xfrm>
            <a:off x="4014374" y="4886053"/>
            <a:ext cx="8468139" cy="3665510"/>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EF8B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bg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
        <p:nvSpPr>
          <p:cNvPr id="10" name="Picture Placeholder 4">
            <a:extLst>
              <a:ext uri="{FF2B5EF4-FFF2-40B4-BE49-F238E27FC236}">
                <a16:creationId xmlns:a16="http://schemas.microsoft.com/office/drawing/2014/main" id="{BE8783CF-B4B3-6799-378D-A895F73D0B55}"/>
              </a:ext>
            </a:extLst>
          </p:cNvPr>
          <p:cNvSpPr>
            <a:spLocks noGrp="1"/>
          </p:cNvSpPr>
          <p:nvPr>
            <p:ph type="pic" sz="quarter" idx="15"/>
          </p:nvPr>
        </p:nvSpPr>
        <p:spPr>
          <a:xfrm>
            <a:off x="5994400" y="1485900"/>
            <a:ext cx="5605932" cy="3022600"/>
          </a:xfrm>
          <a:prstGeom prst="rect">
            <a:avLst/>
          </a:prstGeom>
        </p:spPr>
        <p:txBody>
          <a:bodyPr/>
          <a:lstStyle/>
          <a:p>
            <a:endParaRPr lang="en-US"/>
          </a:p>
        </p:txBody>
      </p:sp>
    </p:spTree>
    <p:extLst>
      <p:ext uri="{BB962C8B-B14F-4D97-AF65-F5344CB8AC3E}">
        <p14:creationId xmlns:p14="http://schemas.microsoft.com/office/powerpoint/2010/main" val="2112505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_Background_blue_foot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9" name="Freeform 8">
            <a:extLst>
              <a:ext uri="{FF2B5EF4-FFF2-40B4-BE49-F238E27FC236}">
                <a16:creationId xmlns:a16="http://schemas.microsoft.com/office/drawing/2014/main" id="{A6B91820-BE0C-F122-6E3B-0D946093C762}"/>
              </a:ext>
            </a:extLst>
          </p:cNvPr>
          <p:cNvSpPr/>
          <p:nvPr userDrawn="1"/>
        </p:nvSpPr>
        <p:spPr>
          <a:xfrm>
            <a:off x="4014374" y="4886053"/>
            <a:ext cx="8468139" cy="3665510"/>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bg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
        <p:nvSpPr>
          <p:cNvPr id="10" name="Picture Placeholder 4">
            <a:extLst>
              <a:ext uri="{FF2B5EF4-FFF2-40B4-BE49-F238E27FC236}">
                <a16:creationId xmlns:a16="http://schemas.microsoft.com/office/drawing/2014/main" id="{C8EBB78F-CE71-B8B4-997C-187E92CE1FA1}"/>
              </a:ext>
            </a:extLst>
          </p:cNvPr>
          <p:cNvSpPr>
            <a:spLocks noGrp="1"/>
          </p:cNvSpPr>
          <p:nvPr>
            <p:ph type="pic" sz="quarter" idx="15"/>
          </p:nvPr>
        </p:nvSpPr>
        <p:spPr>
          <a:xfrm>
            <a:off x="5994400" y="1485900"/>
            <a:ext cx="5605932" cy="3022600"/>
          </a:xfrm>
          <a:prstGeom prst="rect">
            <a:avLst/>
          </a:prstGeom>
        </p:spPr>
        <p:txBody>
          <a:bodyPr/>
          <a:lstStyle/>
          <a:p>
            <a:endParaRPr lang="en-US"/>
          </a:p>
        </p:txBody>
      </p:sp>
    </p:spTree>
    <p:extLst>
      <p:ext uri="{BB962C8B-B14F-4D97-AF65-F5344CB8AC3E}">
        <p14:creationId xmlns:p14="http://schemas.microsoft.com/office/powerpoint/2010/main" val="3915200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_Background_green_foot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9" name="Freeform 8">
            <a:extLst>
              <a:ext uri="{FF2B5EF4-FFF2-40B4-BE49-F238E27FC236}">
                <a16:creationId xmlns:a16="http://schemas.microsoft.com/office/drawing/2014/main" id="{A6B91820-BE0C-F122-6E3B-0D946093C762}"/>
              </a:ext>
            </a:extLst>
          </p:cNvPr>
          <p:cNvSpPr/>
          <p:nvPr userDrawn="1"/>
        </p:nvSpPr>
        <p:spPr>
          <a:xfrm>
            <a:off x="4014374" y="4886053"/>
            <a:ext cx="8468139" cy="3665510"/>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bg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
        <p:nvSpPr>
          <p:cNvPr id="10" name="Picture Placeholder 4">
            <a:extLst>
              <a:ext uri="{FF2B5EF4-FFF2-40B4-BE49-F238E27FC236}">
                <a16:creationId xmlns:a16="http://schemas.microsoft.com/office/drawing/2014/main" id="{C36C770D-7EAD-E92B-DFA7-62658DFF0048}"/>
              </a:ext>
            </a:extLst>
          </p:cNvPr>
          <p:cNvSpPr>
            <a:spLocks noGrp="1"/>
          </p:cNvSpPr>
          <p:nvPr>
            <p:ph type="pic" sz="quarter" idx="15"/>
          </p:nvPr>
        </p:nvSpPr>
        <p:spPr>
          <a:xfrm>
            <a:off x="5994400" y="1485900"/>
            <a:ext cx="5605932" cy="3022600"/>
          </a:xfrm>
          <a:prstGeom prst="rect">
            <a:avLst/>
          </a:prstGeom>
        </p:spPr>
        <p:txBody>
          <a:bodyPr/>
          <a:lstStyle/>
          <a:p>
            <a:endParaRPr lang="en-US"/>
          </a:p>
        </p:txBody>
      </p:sp>
    </p:spTree>
    <p:extLst>
      <p:ext uri="{BB962C8B-B14F-4D97-AF65-F5344CB8AC3E}">
        <p14:creationId xmlns:p14="http://schemas.microsoft.com/office/powerpoint/2010/main" val="2495676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_Background_dark_blue_foot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9" name="Freeform 8">
            <a:extLst>
              <a:ext uri="{FF2B5EF4-FFF2-40B4-BE49-F238E27FC236}">
                <a16:creationId xmlns:a16="http://schemas.microsoft.com/office/drawing/2014/main" id="{A6B91820-BE0C-F122-6E3B-0D946093C762}"/>
              </a:ext>
            </a:extLst>
          </p:cNvPr>
          <p:cNvSpPr/>
          <p:nvPr userDrawn="1"/>
        </p:nvSpPr>
        <p:spPr>
          <a:xfrm>
            <a:off x="4014374" y="4886053"/>
            <a:ext cx="8468139" cy="3665510"/>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bg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
        <p:nvSpPr>
          <p:cNvPr id="10" name="Picture Placeholder 4">
            <a:extLst>
              <a:ext uri="{FF2B5EF4-FFF2-40B4-BE49-F238E27FC236}">
                <a16:creationId xmlns:a16="http://schemas.microsoft.com/office/drawing/2014/main" id="{63E14FCA-0313-238E-CFAF-36E4F6AE2F0B}"/>
              </a:ext>
            </a:extLst>
          </p:cNvPr>
          <p:cNvSpPr>
            <a:spLocks noGrp="1"/>
          </p:cNvSpPr>
          <p:nvPr>
            <p:ph type="pic" sz="quarter" idx="15"/>
          </p:nvPr>
        </p:nvSpPr>
        <p:spPr>
          <a:xfrm>
            <a:off x="5994400" y="1485900"/>
            <a:ext cx="5605932" cy="3022600"/>
          </a:xfrm>
          <a:prstGeom prst="rect">
            <a:avLst/>
          </a:prstGeom>
        </p:spPr>
        <p:txBody>
          <a:bodyPr/>
          <a:lstStyle/>
          <a:p>
            <a:endParaRPr lang="en-US"/>
          </a:p>
        </p:txBody>
      </p:sp>
    </p:spTree>
    <p:extLst>
      <p:ext uri="{BB962C8B-B14F-4D97-AF65-F5344CB8AC3E}">
        <p14:creationId xmlns:p14="http://schemas.microsoft.com/office/powerpoint/2010/main" val="333015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_Just_Background_red_foot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9" name="Freeform 8">
            <a:extLst>
              <a:ext uri="{FF2B5EF4-FFF2-40B4-BE49-F238E27FC236}">
                <a16:creationId xmlns:a16="http://schemas.microsoft.com/office/drawing/2014/main" id="{A6B91820-BE0C-F122-6E3B-0D946093C762}"/>
              </a:ext>
            </a:extLst>
          </p:cNvPr>
          <p:cNvSpPr/>
          <p:nvPr userDrawn="1"/>
        </p:nvSpPr>
        <p:spPr>
          <a:xfrm>
            <a:off x="4014374" y="4886053"/>
            <a:ext cx="8468139" cy="3665510"/>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bg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
        <p:nvSpPr>
          <p:cNvPr id="10" name="Picture Placeholder 4">
            <a:extLst>
              <a:ext uri="{FF2B5EF4-FFF2-40B4-BE49-F238E27FC236}">
                <a16:creationId xmlns:a16="http://schemas.microsoft.com/office/drawing/2014/main" id="{C9F9FDEB-9F52-904F-1347-F1952CE6C453}"/>
              </a:ext>
            </a:extLst>
          </p:cNvPr>
          <p:cNvSpPr>
            <a:spLocks noGrp="1"/>
          </p:cNvSpPr>
          <p:nvPr>
            <p:ph type="pic" sz="quarter" idx="15"/>
          </p:nvPr>
        </p:nvSpPr>
        <p:spPr>
          <a:xfrm>
            <a:off x="5994400" y="1485900"/>
            <a:ext cx="5605932" cy="3022600"/>
          </a:xfrm>
          <a:prstGeom prst="rect">
            <a:avLst/>
          </a:prstGeom>
        </p:spPr>
        <p:txBody>
          <a:bodyPr/>
          <a:lstStyle/>
          <a:p>
            <a:endParaRPr lang="en-US"/>
          </a:p>
        </p:txBody>
      </p:sp>
    </p:spTree>
    <p:extLst>
      <p:ext uri="{BB962C8B-B14F-4D97-AF65-F5344CB8AC3E}">
        <p14:creationId xmlns:p14="http://schemas.microsoft.com/office/powerpoint/2010/main" val="1023625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Just Background_NO Background">
    <p:spTree>
      <p:nvGrpSpPr>
        <p:cNvPr id="1" name=""/>
        <p:cNvGrpSpPr/>
        <p:nvPr/>
      </p:nvGrpSpPr>
      <p:grpSpPr>
        <a:xfrm>
          <a:off x="0" y="0"/>
          <a:ext cx="0" cy="0"/>
          <a:chOff x="0" y="0"/>
          <a:chExt cx="0" cy="0"/>
        </a:xfrm>
      </p:grpSpPr>
      <p:sp>
        <p:nvSpPr>
          <p:cNvPr id="17" name="Slide Number Placeholder 2">
            <a:extLst>
              <a:ext uri="{FF2B5EF4-FFF2-40B4-BE49-F238E27FC236}">
                <a16:creationId xmlns:a16="http://schemas.microsoft.com/office/drawing/2014/main" id="{8FD71F75-CAAF-4808-6F56-78D87E2FBDD4}"/>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2" name="Freeform 12">
            <a:extLst>
              <a:ext uri="{FF2B5EF4-FFF2-40B4-BE49-F238E27FC236}">
                <a16:creationId xmlns:a16="http://schemas.microsoft.com/office/drawing/2014/main" id="{080F66D3-3EAA-8D0A-48C6-FE74DE6F3843}"/>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15">
            <a:extLst>
              <a:ext uri="{FF2B5EF4-FFF2-40B4-BE49-F238E27FC236}">
                <a16:creationId xmlns:a16="http://schemas.microsoft.com/office/drawing/2014/main" id="{C91D7DF4-6121-08FF-70C3-A8D8D3D161DC}"/>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4" name="Picture 13">
            <a:extLst>
              <a:ext uri="{FF2B5EF4-FFF2-40B4-BE49-F238E27FC236}">
                <a16:creationId xmlns:a16="http://schemas.microsoft.com/office/drawing/2014/main" id="{83BB42F5-8994-9DD2-2640-68996A83F3AD}"/>
              </a:ext>
            </a:extLst>
          </p:cNvPr>
          <p:cNvPicPr>
            <a:picLocks noChangeAspect="1"/>
          </p:cNvPicPr>
          <p:nvPr userDrawn="1"/>
        </p:nvPicPr>
        <p:blipFill>
          <a:blip r:embed="rId2"/>
          <a:stretch>
            <a:fillRect/>
          </a:stretch>
        </p:blipFill>
        <p:spPr>
          <a:xfrm>
            <a:off x="236068" y="5766998"/>
            <a:ext cx="1254994" cy="1126082"/>
          </a:xfrm>
          <a:prstGeom prst="rect">
            <a:avLst/>
          </a:prstGeom>
        </p:spPr>
      </p:pic>
      <p:grpSp>
        <p:nvGrpSpPr>
          <p:cNvPr id="15" name="Group 14">
            <a:extLst>
              <a:ext uri="{FF2B5EF4-FFF2-40B4-BE49-F238E27FC236}">
                <a16:creationId xmlns:a16="http://schemas.microsoft.com/office/drawing/2014/main" id="{D540A4F2-D905-E984-A619-2E776B80D33F}"/>
              </a:ext>
            </a:extLst>
          </p:cNvPr>
          <p:cNvGrpSpPr/>
          <p:nvPr userDrawn="1"/>
        </p:nvGrpSpPr>
        <p:grpSpPr>
          <a:xfrm>
            <a:off x="10609119" y="179472"/>
            <a:ext cx="1421548" cy="707202"/>
            <a:chOff x="10109200" y="5770707"/>
            <a:chExt cx="1776262" cy="883668"/>
          </a:xfrm>
        </p:grpSpPr>
        <p:sp>
          <p:nvSpPr>
            <p:cNvPr id="16" name="Rectangle 15">
              <a:extLst>
                <a:ext uri="{FF2B5EF4-FFF2-40B4-BE49-F238E27FC236}">
                  <a16:creationId xmlns:a16="http://schemas.microsoft.com/office/drawing/2014/main" id="{772558D7-9B3A-77FB-BB9E-71660BD971F3}"/>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A39DB0D-07FC-94B3-8B19-F1CED2F1629F}"/>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167352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umn tex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grpSp>
        <p:nvGrpSpPr>
          <p:cNvPr id="15" name="Group 14">
            <a:extLst>
              <a:ext uri="{FF2B5EF4-FFF2-40B4-BE49-F238E27FC236}">
                <a16:creationId xmlns:a16="http://schemas.microsoft.com/office/drawing/2014/main" id="{391D8A2E-CF6B-F51A-B284-0886AE643D13}"/>
              </a:ext>
            </a:extLst>
          </p:cNvPr>
          <p:cNvGrpSpPr/>
          <p:nvPr userDrawn="1"/>
        </p:nvGrpSpPr>
        <p:grpSpPr>
          <a:xfrm>
            <a:off x="10212841" y="190996"/>
            <a:ext cx="1776262" cy="883668"/>
            <a:chOff x="10109200" y="5770707"/>
            <a:chExt cx="1776262" cy="883668"/>
          </a:xfrm>
        </p:grpSpPr>
        <p:sp>
          <p:nvSpPr>
            <p:cNvPr id="17" name="Rectangle 16">
              <a:extLst>
                <a:ext uri="{FF2B5EF4-FFF2-40B4-BE49-F238E27FC236}">
                  <a16:creationId xmlns:a16="http://schemas.microsoft.com/office/drawing/2014/main" id="{10D89C24-F3E3-DB21-1E98-C0F931D1A9F1}"/>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812D289-F750-8F97-BB1D-801FD6DCEA93}"/>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2" name="Picture 21">
            <a:extLst>
              <a:ext uri="{FF2B5EF4-FFF2-40B4-BE49-F238E27FC236}">
                <a16:creationId xmlns:a16="http://schemas.microsoft.com/office/drawing/2014/main" id="{3F6A46AC-0BB0-6D9D-53EE-2B9351EAABF9}"/>
              </a:ext>
            </a:extLst>
          </p:cNvPr>
          <p:cNvPicPr>
            <a:picLocks noChangeAspect="1"/>
          </p:cNvPicPr>
          <p:nvPr userDrawn="1"/>
        </p:nvPicPr>
        <p:blipFill>
          <a:blip r:embed="rId4"/>
          <a:stretch>
            <a:fillRect/>
          </a:stretch>
        </p:blipFill>
        <p:spPr>
          <a:xfrm>
            <a:off x="236068" y="5766998"/>
            <a:ext cx="1254994" cy="1126082"/>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0" name="Freeform 12">
            <a:extLst>
              <a:ext uri="{FF2B5EF4-FFF2-40B4-BE49-F238E27FC236}">
                <a16:creationId xmlns:a16="http://schemas.microsoft.com/office/drawing/2014/main" id="{E3EF2A92-D1A5-4444-B7EB-235A9D989498}"/>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15">
            <a:extLst>
              <a:ext uri="{FF2B5EF4-FFF2-40B4-BE49-F238E27FC236}">
                <a16:creationId xmlns:a16="http://schemas.microsoft.com/office/drawing/2014/main" id="{FA9C6B01-76DB-4F8E-AD9A-764E32B490E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11" name="Text Placeholder 5">
            <a:extLst>
              <a:ext uri="{FF2B5EF4-FFF2-40B4-BE49-F238E27FC236}">
                <a16:creationId xmlns:a16="http://schemas.microsoft.com/office/drawing/2014/main" id="{EEEF885C-713B-2715-E7C7-F2051E20745E}"/>
              </a:ext>
            </a:extLst>
          </p:cNvPr>
          <p:cNvSpPr>
            <a:spLocks noGrp="1"/>
          </p:cNvSpPr>
          <p:nvPr>
            <p:ph type="body" sz="quarter" idx="15"/>
          </p:nvPr>
        </p:nvSpPr>
        <p:spPr>
          <a:xfrm>
            <a:off x="350838" y="1236663"/>
            <a:ext cx="11534775" cy="4518518"/>
          </a:xfrm>
          <a:prstGeom prst="rect">
            <a:avLst/>
          </a:prstGeom>
        </p:spPr>
        <p:txBody>
          <a:bodyPr/>
          <a:lstStyle>
            <a:lvl1pPr>
              <a:defRPr sz="2000">
                <a:solidFill>
                  <a:schemeClr val="tx2"/>
                </a:solidFill>
                <a:latin typeface="Franklin Gothic Book" panose="020B0503020102020204" pitchFamily="34" charset="0"/>
              </a:defRPr>
            </a:lvl1pPr>
            <a:lvl2pPr>
              <a:defRPr sz="2000">
                <a:solidFill>
                  <a:schemeClr val="tx2"/>
                </a:solidFill>
                <a:latin typeface="Franklin Gothic Book" panose="020B0503020102020204" pitchFamily="34" charset="0"/>
              </a:defRPr>
            </a:lvl2pPr>
            <a:lvl3pPr>
              <a:defRPr sz="2000">
                <a:solidFill>
                  <a:schemeClr val="tx2"/>
                </a:solidFill>
                <a:latin typeface="Franklin Gothic Book" panose="020B0503020102020204" pitchFamily="34" charset="0"/>
              </a:defRPr>
            </a:lvl3pPr>
            <a:lvl4pPr>
              <a:defRPr sz="2000">
                <a:solidFill>
                  <a:schemeClr val="tx2"/>
                </a:solidFill>
                <a:latin typeface="Franklin Gothic Book" panose="020B0503020102020204" pitchFamily="34" charset="0"/>
              </a:defRPr>
            </a:lvl4pPr>
            <a:lvl5pPr>
              <a:defRPr sz="2000">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46326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2F17C6-B8FA-551B-A52E-28DEA7D8D159}"/>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6" name="Picture Placeholder 25">
            <a:extLst>
              <a:ext uri="{FF2B5EF4-FFF2-40B4-BE49-F238E27FC236}">
                <a16:creationId xmlns:a16="http://schemas.microsoft.com/office/drawing/2014/main" id="{4D142862-1DAD-5779-4F40-5762D6D408D7}"/>
              </a:ext>
            </a:extLst>
          </p:cNvPr>
          <p:cNvSpPr>
            <a:spLocks noGrp="1"/>
          </p:cNvSpPr>
          <p:nvPr>
            <p:ph type="pic" sz="quarter" idx="15"/>
          </p:nvPr>
        </p:nvSpPr>
        <p:spPr>
          <a:xfrm>
            <a:off x="6363307" y="1688830"/>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lvl1pPr>
              <a:defRPr sz="2000"/>
            </a:lvl1pPr>
          </a:lstStyle>
          <a:p>
            <a:r>
              <a:rPr lang="en-GB"/>
              <a:t>Click icon to add picture</a:t>
            </a:r>
            <a:endParaRPr lang="en-US"/>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511175" y="1261873"/>
            <a:ext cx="5490696" cy="4442460"/>
          </a:xfrm>
          <a:prstGeom prst="rect">
            <a:avLst/>
          </a:prstGeom>
        </p:spPr>
        <p:txBody>
          <a:bodyPr>
            <a:noAutofit/>
          </a:bodyPr>
          <a:lstStyle>
            <a:lvl1pPr marL="0" indent="0">
              <a:lnSpc>
                <a:spcPts val="3200"/>
              </a:lnSpc>
              <a:buFont typeface="Arial" panose="020B0604020202020204" pitchFamily="34" charset="0"/>
              <a:buNone/>
              <a:defRPr lang="en-GB" sz="1400" b="0" i="0" u="none" strike="noStrike" smtClean="0">
                <a:solidFill>
                  <a:schemeClr val="tx2"/>
                </a:solidFill>
                <a:effectLst/>
                <a:latin typeface="Franklin Gothic Book" panose="020B0503020102020204" pitchFamily="34" charset="0"/>
              </a:defRPr>
            </a:lvl1pPr>
          </a:lstStyle>
          <a:p>
            <a:pPr lvl="0"/>
            <a:r>
              <a:rPr lang="en-US"/>
              <a:t>Body copy goes here</a:t>
            </a:r>
          </a:p>
        </p:txBody>
      </p:sp>
      <p:sp>
        <p:nvSpPr>
          <p:cNvPr id="22" name="Slide Number Placeholder 2">
            <a:extLst>
              <a:ext uri="{FF2B5EF4-FFF2-40B4-BE49-F238E27FC236}">
                <a16:creationId xmlns:a16="http://schemas.microsoft.com/office/drawing/2014/main" id="{351A3431-767F-23AC-E5EA-B6875597BBA2}"/>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9B30A100-B449-FC61-73F2-EA256B892DE8}"/>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 Placeholder 15">
            <a:extLst>
              <a:ext uri="{FF2B5EF4-FFF2-40B4-BE49-F238E27FC236}">
                <a16:creationId xmlns:a16="http://schemas.microsoft.com/office/drawing/2014/main" id="{89D221F3-E1F8-0648-CE26-9D18E24832FF}"/>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7" name="Picture 16">
            <a:extLst>
              <a:ext uri="{FF2B5EF4-FFF2-40B4-BE49-F238E27FC236}">
                <a16:creationId xmlns:a16="http://schemas.microsoft.com/office/drawing/2014/main" id="{549E4A07-079B-FAAF-0143-F7C1A20B8C73}"/>
              </a:ext>
            </a:extLst>
          </p:cNvPr>
          <p:cNvPicPr>
            <a:picLocks noChangeAspect="1"/>
          </p:cNvPicPr>
          <p:nvPr userDrawn="1"/>
        </p:nvPicPr>
        <p:blipFill>
          <a:blip r:embed="rId3"/>
          <a:stretch>
            <a:fillRect/>
          </a:stretch>
        </p:blipFill>
        <p:spPr>
          <a:xfrm>
            <a:off x="236068" y="5766998"/>
            <a:ext cx="1254994" cy="1126082"/>
          </a:xfrm>
          <a:prstGeom prst="rect">
            <a:avLst/>
          </a:prstGeom>
        </p:spPr>
      </p:pic>
      <p:grpSp>
        <p:nvGrpSpPr>
          <p:cNvPr id="20" name="Group 19">
            <a:extLst>
              <a:ext uri="{FF2B5EF4-FFF2-40B4-BE49-F238E27FC236}">
                <a16:creationId xmlns:a16="http://schemas.microsoft.com/office/drawing/2014/main" id="{5D15EA60-8042-83D5-10BF-F361B3CE5760}"/>
              </a:ext>
            </a:extLst>
          </p:cNvPr>
          <p:cNvGrpSpPr/>
          <p:nvPr userDrawn="1"/>
        </p:nvGrpSpPr>
        <p:grpSpPr>
          <a:xfrm>
            <a:off x="10609119" y="179472"/>
            <a:ext cx="1421548" cy="707202"/>
            <a:chOff x="10109200" y="5770707"/>
            <a:chExt cx="1776262" cy="883668"/>
          </a:xfrm>
        </p:grpSpPr>
        <p:sp>
          <p:nvSpPr>
            <p:cNvPr id="21" name="Rectangle 20">
              <a:extLst>
                <a:ext uri="{FF2B5EF4-FFF2-40B4-BE49-F238E27FC236}">
                  <a16:creationId xmlns:a16="http://schemas.microsoft.com/office/drawing/2014/main" id="{6A32DFD4-5B6D-7C64-A7EE-779975597A15}"/>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BF1064B-A1A6-FDD1-4760-D2A938D56F11}"/>
                </a:ext>
              </a:extLst>
            </p:cNvPr>
            <p:cNvPicPr>
              <a:picLocks noChangeAspect="1"/>
            </p:cNvPicPr>
            <p:nvPr userDrawn="1"/>
          </p:nvPicPr>
          <p:blipFill>
            <a:blip r:embed="rId4"/>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1002182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and Image_NO Background">
    <p:spTree>
      <p:nvGrpSpPr>
        <p:cNvPr id="1" name=""/>
        <p:cNvGrpSpPr/>
        <p:nvPr/>
      </p:nvGrpSpPr>
      <p:grpSpPr>
        <a:xfrm>
          <a:off x="0" y="0"/>
          <a:ext cx="0" cy="0"/>
          <a:chOff x="0" y="0"/>
          <a:chExt cx="0" cy="0"/>
        </a:xfrm>
      </p:grpSpPr>
      <p:sp>
        <p:nvSpPr>
          <p:cNvPr id="21" name="Slide Number Placeholder 2">
            <a:extLst>
              <a:ext uri="{FF2B5EF4-FFF2-40B4-BE49-F238E27FC236}">
                <a16:creationId xmlns:a16="http://schemas.microsoft.com/office/drawing/2014/main" id="{7BC22AB4-B15E-DF2E-2195-9420DF47FA45}"/>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4" name="Picture Placeholder 25">
            <a:extLst>
              <a:ext uri="{FF2B5EF4-FFF2-40B4-BE49-F238E27FC236}">
                <a16:creationId xmlns:a16="http://schemas.microsoft.com/office/drawing/2014/main" id="{19570660-F55B-4443-AD1B-FB5ACE060DB6}"/>
              </a:ext>
            </a:extLst>
          </p:cNvPr>
          <p:cNvSpPr>
            <a:spLocks noGrp="1"/>
          </p:cNvSpPr>
          <p:nvPr>
            <p:ph type="pic" sz="quarter" idx="15"/>
          </p:nvPr>
        </p:nvSpPr>
        <p:spPr>
          <a:xfrm>
            <a:off x="6363307" y="1688830"/>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lvl1pPr>
              <a:defRPr sz="2000"/>
            </a:lvl1pPr>
          </a:lstStyle>
          <a:p>
            <a:r>
              <a:rPr lang="en-GB"/>
              <a:t>Click icon to add picture</a:t>
            </a:r>
            <a:endParaRPr lang="en-US"/>
          </a:p>
        </p:txBody>
      </p:sp>
      <p:sp>
        <p:nvSpPr>
          <p:cNvPr id="25" name="Text Placeholder 13">
            <a:extLst>
              <a:ext uri="{FF2B5EF4-FFF2-40B4-BE49-F238E27FC236}">
                <a16:creationId xmlns:a16="http://schemas.microsoft.com/office/drawing/2014/main" id="{7D877481-6FC9-4243-8088-3DEF7492BBC6}"/>
              </a:ext>
            </a:extLst>
          </p:cNvPr>
          <p:cNvSpPr>
            <a:spLocks noGrp="1"/>
          </p:cNvSpPr>
          <p:nvPr>
            <p:ph type="body" sz="quarter" idx="13" hasCustomPrompt="1"/>
          </p:nvPr>
        </p:nvSpPr>
        <p:spPr>
          <a:xfrm>
            <a:off x="511175" y="1261873"/>
            <a:ext cx="5490696" cy="4442460"/>
          </a:xfrm>
          <a:prstGeom prst="rect">
            <a:avLst/>
          </a:prstGeom>
        </p:spPr>
        <p:txBody>
          <a:bodyPr>
            <a:noAutofit/>
          </a:bodyPr>
          <a:lstStyle>
            <a:lvl1pPr marL="0" indent="0">
              <a:lnSpc>
                <a:spcPts val="3200"/>
              </a:lnSpc>
              <a:buFont typeface="Arial" panose="020B0604020202020204" pitchFamily="34" charset="0"/>
              <a:buNone/>
              <a:defRPr lang="en-GB" sz="1400" b="0" i="0" u="none" strike="noStrike" smtClean="0">
                <a:solidFill>
                  <a:schemeClr val="tx2"/>
                </a:solidFill>
                <a:effectLst/>
                <a:latin typeface="Franklin Gothic Book" panose="020B0503020102020204" pitchFamily="34" charset="0"/>
              </a:defRPr>
            </a:lvl1pPr>
          </a:lstStyle>
          <a:p>
            <a:pPr lvl="0"/>
            <a:r>
              <a:rPr lang="en-US"/>
              <a:t>Body copy goes here</a:t>
            </a:r>
          </a:p>
        </p:txBody>
      </p:sp>
      <p:sp>
        <p:nvSpPr>
          <p:cNvPr id="28" name="Freeform 12">
            <a:extLst>
              <a:ext uri="{FF2B5EF4-FFF2-40B4-BE49-F238E27FC236}">
                <a16:creationId xmlns:a16="http://schemas.microsoft.com/office/drawing/2014/main" id="{9A1C4409-222D-767A-A88F-43DCC9A8879D}"/>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 Placeholder 15">
            <a:extLst>
              <a:ext uri="{FF2B5EF4-FFF2-40B4-BE49-F238E27FC236}">
                <a16:creationId xmlns:a16="http://schemas.microsoft.com/office/drawing/2014/main" id="{3111636B-EC98-CE33-45F8-89E5937E737D}"/>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1" name="Picture 10">
            <a:extLst>
              <a:ext uri="{FF2B5EF4-FFF2-40B4-BE49-F238E27FC236}">
                <a16:creationId xmlns:a16="http://schemas.microsoft.com/office/drawing/2014/main" id="{980E6189-9A24-9190-0A40-F207B4F5CF2B}"/>
              </a:ext>
            </a:extLst>
          </p:cNvPr>
          <p:cNvPicPr>
            <a:picLocks noChangeAspect="1"/>
          </p:cNvPicPr>
          <p:nvPr userDrawn="1"/>
        </p:nvPicPr>
        <p:blipFill>
          <a:blip r:embed="rId2"/>
          <a:stretch>
            <a:fillRect/>
          </a:stretch>
        </p:blipFill>
        <p:spPr>
          <a:xfrm>
            <a:off x="236068" y="5766998"/>
            <a:ext cx="1254994" cy="1126082"/>
          </a:xfrm>
          <a:prstGeom prst="rect">
            <a:avLst/>
          </a:prstGeom>
        </p:spPr>
      </p:pic>
      <p:grpSp>
        <p:nvGrpSpPr>
          <p:cNvPr id="12" name="Group 11">
            <a:extLst>
              <a:ext uri="{FF2B5EF4-FFF2-40B4-BE49-F238E27FC236}">
                <a16:creationId xmlns:a16="http://schemas.microsoft.com/office/drawing/2014/main" id="{E6795005-D4CE-0F2E-6FA1-68AE51404505}"/>
              </a:ext>
            </a:extLst>
          </p:cNvPr>
          <p:cNvGrpSpPr/>
          <p:nvPr userDrawn="1"/>
        </p:nvGrpSpPr>
        <p:grpSpPr>
          <a:xfrm>
            <a:off x="10609119" y="179472"/>
            <a:ext cx="1421548" cy="707202"/>
            <a:chOff x="10109200" y="5770707"/>
            <a:chExt cx="1776262" cy="883668"/>
          </a:xfrm>
        </p:grpSpPr>
        <p:sp>
          <p:nvSpPr>
            <p:cNvPr id="13" name="Rectangle 12">
              <a:extLst>
                <a:ext uri="{FF2B5EF4-FFF2-40B4-BE49-F238E27FC236}">
                  <a16:creationId xmlns:a16="http://schemas.microsoft.com/office/drawing/2014/main" id="{093B0D9B-DE1F-7A4C-A006-3EC5EA170CC1}"/>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C7BF118-543E-B4A7-80D6-47DBCB45941B}"/>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671551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90FB49C-7B8B-B737-FD07-585C5A6A904D}"/>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51036" y="603504"/>
            <a:ext cx="11534425" cy="4963443"/>
          </a:xfrm>
          <a:prstGeom prst="rect">
            <a:avLst/>
          </a:prstGeom>
        </p:spPr>
        <p:txBody>
          <a:bodyPr/>
          <a:lstStyle>
            <a:lvl1pPr>
              <a:lnSpc>
                <a:spcPct val="100000"/>
              </a:lnSpc>
              <a:defRPr b="0" i="0">
                <a:latin typeface="Franklin Gothic Book" panose="020B0503020102020204" pitchFamily="34" charset="0"/>
              </a:defRPr>
            </a:lvl1pPr>
          </a:lstStyle>
          <a:p>
            <a:r>
              <a:rPr lang="en-GB"/>
              <a:t>Click icon to add table</a:t>
            </a:r>
            <a:endParaRPr lang="en-US"/>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27" name="Slide Number Placeholder 2">
            <a:extLst>
              <a:ext uri="{FF2B5EF4-FFF2-40B4-BE49-F238E27FC236}">
                <a16:creationId xmlns:a16="http://schemas.microsoft.com/office/drawing/2014/main" id="{9A7D9FB4-7DC6-54CB-2695-2C7487752EB0}"/>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pic>
        <p:nvPicPr>
          <p:cNvPr id="13" name="Picture 12">
            <a:extLst>
              <a:ext uri="{FF2B5EF4-FFF2-40B4-BE49-F238E27FC236}">
                <a16:creationId xmlns:a16="http://schemas.microsoft.com/office/drawing/2014/main" id="{357AC650-6E5A-999F-A2B9-4C103698B0D4}"/>
              </a:ext>
            </a:extLst>
          </p:cNvPr>
          <p:cNvPicPr>
            <a:picLocks noChangeAspect="1"/>
          </p:cNvPicPr>
          <p:nvPr userDrawn="1"/>
        </p:nvPicPr>
        <p:blipFill>
          <a:blip r:embed="rId3"/>
          <a:stretch>
            <a:fillRect/>
          </a:stretch>
        </p:blipFill>
        <p:spPr>
          <a:xfrm>
            <a:off x="236068" y="5766998"/>
            <a:ext cx="1254994" cy="1126082"/>
          </a:xfrm>
          <a:prstGeom prst="rect">
            <a:avLst/>
          </a:prstGeom>
        </p:spPr>
      </p:pic>
      <p:grpSp>
        <p:nvGrpSpPr>
          <p:cNvPr id="14" name="Group 13">
            <a:extLst>
              <a:ext uri="{FF2B5EF4-FFF2-40B4-BE49-F238E27FC236}">
                <a16:creationId xmlns:a16="http://schemas.microsoft.com/office/drawing/2014/main" id="{6E3DBE08-C034-2988-2B51-8717D0DE1AF0}"/>
              </a:ext>
            </a:extLst>
          </p:cNvPr>
          <p:cNvGrpSpPr/>
          <p:nvPr userDrawn="1"/>
        </p:nvGrpSpPr>
        <p:grpSpPr>
          <a:xfrm>
            <a:off x="10609119" y="179472"/>
            <a:ext cx="1421548" cy="707202"/>
            <a:chOff x="10109200" y="5770707"/>
            <a:chExt cx="1776262" cy="883668"/>
          </a:xfrm>
        </p:grpSpPr>
        <p:sp>
          <p:nvSpPr>
            <p:cNvPr id="15" name="Rectangle 14">
              <a:extLst>
                <a:ext uri="{FF2B5EF4-FFF2-40B4-BE49-F238E27FC236}">
                  <a16:creationId xmlns:a16="http://schemas.microsoft.com/office/drawing/2014/main" id="{F2206A0E-3339-F361-3BE9-C3FEAE25F014}"/>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30A119A-9CC7-9B05-CE33-038292EBBBB0}"/>
                </a:ext>
              </a:extLst>
            </p:cNvPr>
            <p:cNvPicPr>
              <a:picLocks noChangeAspect="1"/>
            </p:cNvPicPr>
            <p:nvPr userDrawn="1"/>
          </p:nvPicPr>
          <p:blipFill>
            <a:blip r:embed="rId4"/>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3246970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_NO Background">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51036" y="1271017"/>
            <a:ext cx="11534425" cy="4345050"/>
          </a:xfrm>
          <a:prstGeom prst="rect">
            <a:avLst/>
          </a:prstGeom>
        </p:spPr>
        <p:txBody>
          <a:bodyPr/>
          <a:lstStyle/>
          <a:p>
            <a:r>
              <a:rPr lang="en-GB"/>
              <a:t>Click icon to add table</a:t>
            </a:r>
            <a:endParaRPr lang="en-US"/>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21" name="Slide Number Placeholder 2">
            <a:extLst>
              <a:ext uri="{FF2B5EF4-FFF2-40B4-BE49-F238E27FC236}">
                <a16:creationId xmlns:a16="http://schemas.microsoft.com/office/drawing/2014/main" id="{EEE47A54-9F70-74F2-1EF4-4E31E1C5088F}"/>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4" name="Freeform 12">
            <a:extLst>
              <a:ext uri="{FF2B5EF4-FFF2-40B4-BE49-F238E27FC236}">
                <a16:creationId xmlns:a16="http://schemas.microsoft.com/office/drawing/2014/main" id="{6EBA535E-E028-175D-2BC9-CC300A915106}"/>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Placeholder 15">
            <a:extLst>
              <a:ext uri="{FF2B5EF4-FFF2-40B4-BE49-F238E27FC236}">
                <a16:creationId xmlns:a16="http://schemas.microsoft.com/office/drawing/2014/main" id="{39C8D6C0-5DA9-AC78-5398-2BE72B5BAD83}"/>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1" name="Picture 10">
            <a:extLst>
              <a:ext uri="{FF2B5EF4-FFF2-40B4-BE49-F238E27FC236}">
                <a16:creationId xmlns:a16="http://schemas.microsoft.com/office/drawing/2014/main" id="{7AA88280-68B1-74D9-264D-87A60A50F6C9}"/>
              </a:ext>
            </a:extLst>
          </p:cNvPr>
          <p:cNvPicPr>
            <a:picLocks noChangeAspect="1"/>
          </p:cNvPicPr>
          <p:nvPr userDrawn="1"/>
        </p:nvPicPr>
        <p:blipFill>
          <a:blip r:embed="rId2"/>
          <a:stretch>
            <a:fillRect/>
          </a:stretch>
        </p:blipFill>
        <p:spPr>
          <a:xfrm>
            <a:off x="236068" y="5766998"/>
            <a:ext cx="1254994" cy="1126082"/>
          </a:xfrm>
          <a:prstGeom prst="rect">
            <a:avLst/>
          </a:prstGeom>
        </p:spPr>
      </p:pic>
      <p:grpSp>
        <p:nvGrpSpPr>
          <p:cNvPr id="12" name="Group 11">
            <a:extLst>
              <a:ext uri="{FF2B5EF4-FFF2-40B4-BE49-F238E27FC236}">
                <a16:creationId xmlns:a16="http://schemas.microsoft.com/office/drawing/2014/main" id="{505A85D0-1766-B736-EE73-DFE4439AA0EE}"/>
              </a:ext>
            </a:extLst>
          </p:cNvPr>
          <p:cNvGrpSpPr/>
          <p:nvPr userDrawn="1"/>
        </p:nvGrpSpPr>
        <p:grpSpPr>
          <a:xfrm>
            <a:off x="10609119" y="179472"/>
            <a:ext cx="1421548" cy="707202"/>
            <a:chOff x="10109200" y="5770707"/>
            <a:chExt cx="1776262" cy="883668"/>
          </a:xfrm>
        </p:grpSpPr>
        <p:sp>
          <p:nvSpPr>
            <p:cNvPr id="13" name="Rectangle 12">
              <a:extLst>
                <a:ext uri="{FF2B5EF4-FFF2-40B4-BE49-F238E27FC236}">
                  <a16:creationId xmlns:a16="http://schemas.microsoft.com/office/drawing/2014/main" id="{1840A8C3-278D-B0C9-3408-B9BA542B5424}"/>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0A27483-150F-DF09-B014-D3F29FFE227A}"/>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78083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9119153-1E0B-8648-AC2D-593E437FC136}"/>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51036" y="1289305"/>
            <a:ext cx="11534425" cy="4325642"/>
          </a:xfrm>
          <a:prstGeom prst="rect">
            <a:avLst/>
          </a:prstGeom>
        </p:spPr>
        <p:txBody>
          <a:bodyPr/>
          <a:lstStyle>
            <a:lvl1pPr>
              <a:defRPr b="0" i="0">
                <a:latin typeface="Franklin Gothic Book" panose="020B0503020102020204" pitchFamily="34" charset="0"/>
              </a:defRPr>
            </a:lvl1pPr>
          </a:lstStyle>
          <a:p>
            <a:r>
              <a:rPr lang="en-GB"/>
              <a:t>Click icon to add chart</a:t>
            </a:r>
            <a:endParaRPr lang="en-US"/>
          </a:p>
        </p:txBody>
      </p:sp>
      <p:sp>
        <p:nvSpPr>
          <p:cNvPr id="28" name="Slide Number Placeholder 2">
            <a:extLst>
              <a:ext uri="{FF2B5EF4-FFF2-40B4-BE49-F238E27FC236}">
                <a16:creationId xmlns:a16="http://schemas.microsoft.com/office/drawing/2014/main" id="{8F9D479B-381E-4CB3-FC2E-5C6F68A9D8B6}"/>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1" name="Freeform 12">
            <a:extLst>
              <a:ext uri="{FF2B5EF4-FFF2-40B4-BE49-F238E27FC236}">
                <a16:creationId xmlns:a16="http://schemas.microsoft.com/office/drawing/2014/main" id="{AEC500CD-837F-1991-B3F9-E6CD4051F056}"/>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 Placeholder 15">
            <a:extLst>
              <a:ext uri="{FF2B5EF4-FFF2-40B4-BE49-F238E27FC236}">
                <a16:creationId xmlns:a16="http://schemas.microsoft.com/office/drawing/2014/main" id="{C0527EB3-F926-FE60-F150-0C708349F544}"/>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1" name="Picture 10">
            <a:extLst>
              <a:ext uri="{FF2B5EF4-FFF2-40B4-BE49-F238E27FC236}">
                <a16:creationId xmlns:a16="http://schemas.microsoft.com/office/drawing/2014/main" id="{0BE0760B-897B-1267-590C-29D445504C94}"/>
              </a:ext>
            </a:extLst>
          </p:cNvPr>
          <p:cNvPicPr>
            <a:picLocks noChangeAspect="1"/>
          </p:cNvPicPr>
          <p:nvPr userDrawn="1"/>
        </p:nvPicPr>
        <p:blipFill>
          <a:blip r:embed="rId3"/>
          <a:stretch>
            <a:fillRect/>
          </a:stretch>
        </p:blipFill>
        <p:spPr>
          <a:xfrm>
            <a:off x="236068" y="5766998"/>
            <a:ext cx="1254994" cy="1126082"/>
          </a:xfrm>
          <a:prstGeom prst="rect">
            <a:avLst/>
          </a:prstGeom>
        </p:spPr>
      </p:pic>
      <p:grpSp>
        <p:nvGrpSpPr>
          <p:cNvPr id="12" name="Group 11">
            <a:extLst>
              <a:ext uri="{FF2B5EF4-FFF2-40B4-BE49-F238E27FC236}">
                <a16:creationId xmlns:a16="http://schemas.microsoft.com/office/drawing/2014/main" id="{B3D86A3E-0EBB-BC36-53E3-538CC8924706}"/>
              </a:ext>
            </a:extLst>
          </p:cNvPr>
          <p:cNvGrpSpPr/>
          <p:nvPr userDrawn="1"/>
        </p:nvGrpSpPr>
        <p:grpSpPr>
          <a:xfrm>
            <a:off x="10609119" y="179472"/>
            <a:ext cx="1421548" cy="707202"/>
            <a:chOff x="10109200" y="5770707"/>
            <a:chExt cx="1776262" cy="883668"/>
          </a:xfrm>
        </p:grpSpPr>
        <p:sp>
          <p:nvSpPr>
            <p:cNvPr id="13" name="Rectangle 12">
              <a:extLst>
                <a:ext uri="{FF2B5EF4-FFF2-40B4-BE49-F238E27FC236}">
                  <a16:creationId xmlns:a16="http://schemas.microsoft.com/office/drawing/2014/main" id="{0082EB9C-739E-A2FC-5889-7B6BDD50D0CA}"/>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0BBDD82-7EDC-E695-185C-68A05E93FB1A}"/>
                </a:ext>
              </a:extLst>
            </p:cNvPr>
            <p:cNvPicPr>
              <a:picLocks noChangeAspect="1"/>
            </p:cNvPicPr>
            <p:nvPr userDrawn="1"/>
          </p:nvPicPr>
          <p:blipFill>
            <a:blip r:embed="rId4"/>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3161860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hart_NO Background">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51036" y="1289304"/>
            <a:ext cx="11489927" cy="4332890"/>
          </a:xfrm>
          <a:prstGeom prst="rect">
            <a:avLst/>
          </a:prstGeom>
        </p:spPr>
        <p:txBody>
          <a:bodyPr/>
          <a:lstStyle/>
          <a:p>
            <a:r>
              <a:rPr lang="en-GB"/>
              <a:t>Click icon to add chart</a:t>
            </a:r>
            <a:endParaRPr lang="en-US"/>
          </a:p>
        </p:txBody>
      </p:sp>
      <p:sp>
        <p:nvSpPr>
          <p:cNvPr id="19" name="Slide Number Placeholder 2">
            <a:extLst>
              <a:ext uri="{FF2B5EF4-FFF2-40B4-BE49-F238E27FC236}">
                <a16:creationId xmlns:a16="http://schemas.microsoft.com/office/drawing/2014/main" id="{38FD6F09-C218-4CAB-3F51-01B2CF4E90CF}"/>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0" name="Freeform 12">
            <a:extLst>
              <a:ext uri="{FF2B5EF4-FFF2-40B4-BE49-F238E27FC236}">
                <a16:creationId xmlns:a16="http://schemas.microsoft.com/office/drawing/2014/main" id="{B43C0816-9AC4-3233-14F5-C4E9A0C594FA}"/>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15">
            <a:extLst>
              <a:ext uri="{FF2B5EF4-FFF2-40B4-BE49-F238E27FC236}">
                <a16:creationId xmlns:a16="http://schemas.microsoft.com/office/drawing/2014/main" id="{964D0D1F-7040-39CE-877A-1DB07562ADF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0" name="Picture 9">
            <a:extLst>
              <a:ext uri="{FF2B5EF4-FFF2-40B4-BE49-F238E27FC236}">
                <a16:creationId xmlns:a16="http://schemas.microsoft.com/office/drawing/2014/main" id="{49A473EE-4D61-B172-1D4A-7DDA0E74640E}"/>
              </a:ext>
            </a:extLst>
          </p:cNvPr>
          <p:cNvPicPr>
            <a:picLocks noChangeAspect="1"/>
          </p:cNvPicPr>
          <p:nvPr userDrawn="1"/>
        </p:nvPicPr>
        <p:blipFill>
          <a:blip r:embed="rId2"/>
          <a:stretch>
            <a:fillRect/>
          </a:stretch>
        </p:blipFill>
        <p:spPr>
          <a:xfrm>
            <a:off x="236068" y="5766998"/>
            <a:ext cx="1254994" cy="1126082"/>
          </a:xfrm>
          <a:prstGeom prst="rect">
            <a:avLst/>
          </a:prstGeom>
        </p:spPr>
      </p:pic>
      <p:grpSp>
        <p:nvGrpSpPr>
          <p:cNvPr id="11" name="Group 10">
            <a:extLst>
              <a:ext uri="{FF2B5EF4-FFF2-40B4-BE49-F238E27FC236}">
                <a16:creationId xmlns:a16="http://schemas.microsoft.com/office/drawing/2014/main" id="{E4DD1C50-E3B5-4A1F-750D-26D20DAA7E7E}"/>
              </a:ext>
            </a:extLst>
          </p:cNvPr>
          <p:cNvGrpSpPr/>
          <p:nvPr userDrawn="1"/>
        </p:nvGrpSpPr>
        <p:grpSpPr>
          <a:xfrm>
            <a:off x="10609119" y="179472"/>
            <a:ext cx="1421548" cy="707202"/>
            <a:chOff x="10109200" y="5770707"/>
            <a:chExt cx="1776262" cy="883668"/>
          </a:xfrm>
        </p:grpSpPr>
        <p:sp>
          <p:nvSpPr>
            <p:cNvPr id="12" name="Rectangle 11">
              <a:extLst>
                <a:ext uri="{FF2B5EF4-FFF2-40B4-BE49-F238E27FC236}">
                  <a16:creationId xmlns:a16="http://schemas.microsoft.com/office/drawing/2014/main" id="{402002E5-54FD-F45E-08EB-045F482E663D}"/>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20C84FD-2A49-4706-97DB-1FD385DC9AA8}"/>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3066807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F0B60DC-A9A8-7961-AE43-246A581CDDBC}"/>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51036" y="1252728"/>
            <a:ext cx="11489928" cy="4369467"/>
          </a:xfrm>
          <a:prstGeom prst="rect">
            <a:avLst/>
          </a:prstGeom>
        </p:spPr>
        <p:txBody>
          <a:bodyPr/>
          <a:lstStyle>
            <a:lvl1pPr>
              <a:defRPr b="0" i="0">
                <a:latin typeface="Franklin Gothic Book" panose="020B0503020102020204" pitchFamily="34" charset="0"/>
              </a:defRPr>
            </a:lvl1pPr>
          </a:lstStyle>
          <a:p>
            <a:r>
              <a:rPr lang="en-GB"/>
              <a:t>Click icon to add media</a:t>
            </a:r>
            <a:endParaRPr lang="en-US"/>
          </a:p>
        </p:txBody>
      </p:sp>
      <p:sp>
        <p:nvSpPr>
          <p:cNvPr id="26" name="Slide Number Placeholder 2">
            <a:extLst>
              <a:ext uri="{FF2B5EF4-FFF2-40B4-BE49-F238E27FC236}">
                <a16:creationId xmlns:a16="http://schemas.microsoft.com/office/drawing/2014/main" id="{E8EE78A2-528D-454B-D246-EFDCC5D33D0D}"/>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1" name="Freeform 12">
            <a:extLst>
              <a:ext uri="{FF2B5EF4-FFF2-40B4-BE49-F238E27FC236}">
                <a16:creationId xmlns:a16="http://schemas.microsoft.com/office/drawing/2014/main" id="{D88480B8-0772-75AA-FC32-9C3002DC128E}"/>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 Placeholder 15">
            <a:extLst>
              <a:ext uri="{FF2B5EF4-FFF2-40B4-BE49-F238E27FC236}">
                <a16:creationId xmlns:a16="http://schemas.microsoft.com/office/drawing/2014/main" id="{A6A8CC05-7425-E794-4CE0-B6508887C250}"/>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1" name="Picture 10">
            <a:extLst>
              <a:ext uri="{FF2B5EF4-FFF2-40B4-BE49-F238E27FC236}">
                <a16:creationId xmlns:a16="http://schemas.microsoft.com/office/drawing/2014/main" id="{8CEB4E24-4D07-B50B-40DD-FFCF6639A3FE}"/>
              </a:ext>
            </a:extLst>
          </p:cNvPr>
          <p:cNvPicPr>
            <a:picLocks noChangeAspect="1"/>
          </p:cNvPicPr>
          <p:nvPr userDrawn="1"/>
        </p:nvPicPr>
        <p:blipFill>
          <a:blip r:embed="rId3"/>
          <a:stretch>
            <a:fillRect/>
          </a:stretch>
        </p:blipFill>
        <p:spPr>
          <a:xfrm>
            <a:off x="236068" y="5766998"/>
            <a:ext cx="1254994" cy="1126082"/>
          </a:xfrm>
          <a:prstGeom prst="rect">
            <a:avLst/>
          </a:prstGeom>
        </p:spPr>
      </p:pic>
      <p:grpSp>
        <p:nvGrpSpPr>
          <p:cNvPr id="12" name="Group 11">
            <a:extLst>
              <a:ext uri="{FF2B5EF4-FFF2-40B4-BE49-F238E27FC236}">
                <a16:creationId xmlns:a16="http://schemas.microsoft.com/office/drawing/2014/main" id="{0458621A-A979-9BD1-834D-D8197F7FE42B}"/>
              </a:ext>
            </a:extLst>
          </p:cNvPr>
          <p:cNvGrpSpPr/>
          <p:nvPr userDrawn="1"/>
        </p:nvGrpSpPr>
        <p:grpSpPr>
          <a:xfrm>
            <a:off x="10609119" y="179472"/>
            <a:ext cx="1421548" cy="707202"/>
            <a:chOff x="10109200" y="5770707"/>
            <a:chExt cx="1776262" cy="883668"/>
          </a:xfrm>
        </p:grpSpPr>
        <p:sp>
          <p:nvSpPr>
            <p:cNvPr id="13" name="Rectangle 12">
              <a:extLst>
                <a:ext uri="{FF2B5EF4-FFF2-40B4-BE49-F238E27FC236}">
                  <a16:creationId xmlns:a16="http://schemas.microsoft.com/office/drawing/2014/main" id="{0C5181CF-A2C7-C946-32F8-9FBB7F51F2C5}"/>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8D8E7DF-1EE1-8BE9-2FEC-C6FF9D18682A}"/>
                </a:ext>
              </a:extLst>
            </p:cNvPr>
            <p:cNvPicPr>
              <a:picLocks noChangeAspect="1"/>
            </p:cNvPicPr>
            <p:nvPr userDrawn="1"/>
          </p:nvPicPr>
          <p:blipFill>
            <a:blip r:embed="rId4"/>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3065729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_NO Background">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06538" y="1243584"/>
            <a:ext cx="11578924" cy="4372483"/>
          </a:xfrm>
          <a:prstGeom prst="rect">
            <a:avLst/>
          </a:prstGeom>
        </p:spPr>
        <p:txBody>
          <a:bodyPr/>
          <a:lstStyle>
            <a:lvl1pPr>
              <a:defRPr>
                <a:latin typeface="Franklin Gothic Book" panose="020B0503020102020204" pitchFamily="34" charset="0"/>
              </a:defRPr>
            </a:lvl1pPr>
          </a:lstStyle>
          <a:p>
            <a:r>
              <a:rPr lang="en-GB"/>
              <a:t>Click icon to add media</a:t>
            </a:r>
            <a:endParaRPr lang="en-US"/>
          </a:p>
        </p:txBody>
      </p:sp>
      <p:sp>
        <p:nvSpPr>
          <p:cNvPr id="19" name="Slide Number Placeholder 2">
            <a:extLst>
              <a:ext uri="{FF2B5EF4-FFF2-40B4-BE49-F238E27FC236}">
                <a16:creationId xmlns:a16="http://schemas.microsoft.com/office/drawing/2014/main" id="{1C6FA857-F719-BAEF-33CB-2B670F6752C2}"/>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0" name="Freeform 12">
            <a:extLst>
              <a:ext uri="{FF2B5EF4-FFF2-40B4-BE49-F238E27FC236}">
                <a16:creationId xmlns:a16="http://schemas.microsoft.com/office/drawing/2014/main" id="{CCD614E6-257C-0D35-EFBF-0CB6CCF13B22}"/>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15">
            <a:extLst>
              <a:ext uri="{FF2B5EF4-FFF2-40B4-BE49-F238E27FC236}">
                <a16:creationId xmlns:a16="http://schemas.microsoft.com/office/drawing/2014/main" id="{DB94E2C7-B023-1CE6-BA6E-3BF1F8DAC3DF}"/>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0" name="Picture 9">
            <a:extLst>
              <a:ext uri="{FF2B5EF4-FFF2-40B4-BE49-F238E27FC236}">
                <a16:creationId xmlns:a16="http://schemas.microsoft.com/office/drawing/2014/main" id="{03698507-C770-C63E-9A8D-B979EE0FC0DE}"/>
              </a:ext>
            </a:extLst>
          </p:cNvPr>
          <p:cNvPicPr>
            <a:picLocks noChangeAspect="1"/>
          </p:cNvPicPr>
          <p:nvPr userDrawn="1"/>
        </p:nvPicPr>
        <p:blipFill>
          <a:blip r:embed="rId2"/>
          <a:stretch>
            <a:fillRect/>
          </a:stretch>
        </p:blipFill>
        <p:spPr>
          <a:xfrm>
            <a:off x="236068" y="5766998"/>
            <a:ext cx="1254994" cy="1126082"/>
          </a:xfrm>
          <a:prstGeom prst="rect">
            <a:avLst/>
          </a:prstGeom>
        </p:spPr>
      </p:pic>
      <p:grpSp>
        <p:nvGrpSpPr>
          <p:cNvPr id="11" name="Group 10">
            <a:extLst>
              <a:ext uri="{FF2B5EF4-FFF2-40B4-BE49-F238E27FC236}">
                <a16:creationId xmlns:a16="http://schemas.microsoft.com/office/drawing/2014/main" id="{58C0D5B7-D053-4280-F97E-6FBB08EE8DE0}"/>
              </a:ext>
            </a:extLst>
          </p:cNvPr>
          <p:cNvGrpSpPr/>
          <p:nvPr userDrawn="1"/>
        </p:nvGrpSpPr>
        <p:grpSpPr>
          <a:xfrm>
            <a:off x="10609119" y="179472"/>
            <a:ext cx="1421548" cy="707202"/>
            <a:chOff x="10109200" y="5770707"/>
            <a:chExt cx="1776262" cy="883668"/>
          </a:xfrm>
        </p:grpSpPr>
        <p:sp>
          <p:nvSpPr>
            <p:cNvPr id="12" name="Rectangle 11">
              <a:extLst>
                <a:ext uri="{FF2B5EF4-FFF2-40B4-BE49-F238E27FC236}">
                  <a16:creationId xmlns:a16="http://schemas.microsoft.com/office/drawing/2014/main" id="{487022DE-3606-B9E2-2B9F-799FE45C17C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51AADBD-E403-86AC-1273-60074FA13E7B}"/>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2948035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a:xfrm>
            <a:off x="11430000" y="6356349"/>
            <a:ext cx="520700" cy="365125"/>
          </a:xfrm>
          <a:prstGeom prst="rect">
            <a:avLst/>
          </a:prstGeom>
        </p:spPr>
        <p:txBody>
          <a:bodyPr/>
          <a:lstStyle/>
          <a:p>
            <a:fld id="{561BC62F-29D4-3646-B8AE-ECD588CDD817}" type="slidenum">
              <a:rPr lang="en-US" smtClean="0"/>
              <a:pPr/>
              <a:t>‹#›</a:t>
            </a:fld>
            <a:endParaRPr lang="en-US"/>
          </a:p>
        </p:txBody>
      </p:sp>
      <p:pic>
        <p:nvPicPr>
          <p:cNvPr id="8" name="Picture 7">
            <a:extLst>
              <a:ext uri="{FF2B5EF4-FFF2-40B4-BE49-F238E27FC236}">
                <a16:creationId xmlns:a16="http://schemas.microsoft.com/office/drawing/2014/main" id="{1219DC8E-303C-690D-8ACC-C00B5206F4B0}"/>
              </a:ext>
            </a:extLst>
          </p:cNvPr>
          <p:cNvPicPr>
            <a:picLocks noChangeAspect="1"/>
          </p:cNvPicPr>
          <p:nvPr userDrawn="1"/>
        </p:nvPicPr>
        <p:blipFill>
          <a:blip r:embed="rId2"/>
          <a:stretch>
            <a:fillRect/>
          </a:stretch>
        </p:blipFill>
        <p:spPr>
          <a:xfrm>
            <a:off x="236068" y="5766998"/>
            <a:ext cx="1254994" cy="1126082"/>
          </a:xfrm>
          <a:prstGeom prst="rect">
            <a:avLst/>
          </a:prstGeom>
        </p:spPr>
      </p:pic>
      <p:grpSp>
        <p:nvGrpSpPr>
          <p:cNvPr id="9" name="Group 8">
            <a:extLst>
              <a:ext uri="{FF2B5EF4-FFF2-40B4-BE49-F238E27FC236}">
                <a16:creationId xmlns:a16="http://schemas.microsoft.com/office/drawing/2014/main" id="{135A32A7-E905-7AF6-5C94-8E98A9EBD908}"/>
              </a:ext>
            </a:extLst>
          </p:cNvPr>
          <p:cNvGrpSpPr/>
          <p:nvPr userDrawn="1"/>
        </p:nvGrpSpPr>
        <p:grpSpPr>
          <a:xfrm>
            <a:off x="10609119" y="179472"/>
            <a:ext cx="1421548" cy="707202"/>
            <a:chOff x="10109200" y="5770707"/>
            <a:chExt cx="1776262" cy="883668"/>
          </a:xfrm>
        </p:grpSpPr>
        <p:sp>
          <p:nvSpPr>
            <p:cNvPr id="10" name="Rectangle 9">
              <a:extLst>
                <a:ext uri="{FF2B5EF4-FFF2-40B4-BE49-F238E27FC236}">
                  <a16:creationId xmlns:a16="http://schemas.microsoft.com/office/drawing/2014/main" id="{9C898D84-050A-F95E-7BC0-7A0E76605340}"/>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BDF504D-5D06-8592-3A92-5CCAF351CD79}"/>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1335786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a:xfrm>
            <a:off x="11430000" y="6356349"/>
            <a:ext cx="520700" cy="365125"/>
          </a:xfrm>
          <a:prstGeom prst="rect">
            <a:avLst/>
          </a:prstGeom>
        </p:spPr>
        <p:txBody>
          <a:bodyPr/>
          <a:lstStyle/>
          <a:p>
            <a:fld id="{561BC62F-29D4-3646-B8AE-ECD588CDD817}" type="slidenum">
              <a:rPr lang="en-US" smtClean="0"/>
              <a:pPr/>
              <a:t>‹#›</a:t>
            </a:fld>
            <a:endParaRPr lang="en-US"/>
          </a:p>
        </p:txBody>
      </p:sp>
      <p:pic>
        <p:nvPicPr>
          <p:cNvPr id="8" name="Picture 7">
            <a:extLst>
              <a:ext uri="{FF2B5EF4-FFF2-40B4-BE49-F238E27FC236}">
                <a16:creationId xmlns:a16="http://schemas.microsoft.com/office/drawing/2014/main" id="{200BDCEB-0AEA-45D8-A558-289065E32124}"/>
              </a:ext>
            </a:extLst>
          </p:cNvPr>
          <p:cNvPicPr>
            <a:picLocks noChangeAspect="1"/>
          </p:cNvPicPr>
          <p:nvPr userDrawn="1"/>
        </p:nvPicPr>
        <p:blipFill rotWithShape="1">
          <a:blip r:embed="rId2">
            <a:alphaModFix amt="8000"/>
          </a:blip>
          <a:srcRect l="21576" r="22401" b="26189"/>
          <a:stretch/>
        </p:blipFill>
        <p:spPr>
          <a:xfrm>
            <a:off x="136986" y="4032846"/>
            <a:ext cx="12202160" cy="2813337"/>
          </a:xfrm>
          <a:prstGeom prst="rect">
            <a:avLst/>
          </a:prstGeom>
        </p:spPr>
      </p:pic>
      <p:pic>
        <p:nvPicPr>
          <p:cNvPr id="9" name="Picture 8">
            <a:extLst>
              <a:ext uri="{FF2B5EF4-FFF2-40B4-BE49-F238E27FC236}">
                <a16:creationId xmlns:a16="http://schemas.microsoft.com/office/drawing/2014/main" id="{04031757-D06C-FC22-54B5-BBDFC0F3D05B}"/>
              </a:ext>
            </a:extLst>
          </p:cNvPr>
          <p:cNvPicPr>
            <a:picLocks noChangeAspect="1"/>
          </p:cNvPicPr>
          <p:nvPr userDrawn="1"/>
        </p:nvPicPr>
        <p:blipFill>
          <a:blip r:embed="rId3"/>
          <a:stretch>
            <a:fillRect/>
          </a:stretch>
        </p:blipFill>
        <p:spPr>
          <a:xfrm>
            <a:off x="236068" y="5766998"/>
            <a:ext cx="1254994" cy="1126082"/>
          </a:xfrm>
          <a:prstGeom prst="rect">
            <a:avLst/>
          </a:prstGeom>
        </p:spPr>
      </p:pic>
      <p:grpSp>
        <p:nvGrpSpPr>
          <p:cNvPr id="10" name="Group 9">
            <a:extLst>
              <a:ext uri="{FF2B5EF4-FFF2-40B4-BE49-F238E27FC236}">
                <a16:creationId xmlns:a16="http://schemas.microsoft.com/office/drawing/2014/main" id="{6A8F41F7-85CA-A9A6-DD6D-410DC339C8CA}"/>
              </a:ext>
            </a:extLst>
          </p:cNvPr>
          <p:cNvGrpSpPr/>
          <p:nvPr userDrawn="1"/>
        </p:nvGrpSpPr>
        <p:grpSpPr>
          <a:xfrm>
            <a:off x="10609119" y="179472"/>
            <a:ext cx="1421548" cy="707202"/>
            <a:chOff x="10109200" y="5770707"/>
            <a:chExt cx="1776262" cy="883668"/>
          </a:xfrm>
        </p:grpSpPr>
        <p:sp>
          <p:nvSpPr>
            <p:cNvPr id="11" name="Rectangle 10">
              <a:extLst>
                <a:ext uri="{FF2B5EF4-FFF2-40B4-BE49-F238E27FC236}">
                  <a16:creationId xmlns:a16="http://schemas.microsoft.com/office/drawing/2014/main" id="{A2B13D8B-BE0E-2886-34E3-DEF9507F81E0}"/>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C7D3486-B49A-67FA-3D31-46FB99ED8530}"/>
                </a:ext>
              </a:extLst>
            </p:cNvPr>
            <p:cNvPicPr>
              <a:picLocks noChangeAspect="1"/>
            </p:cNvPicPr>
            <p:nvPr userDrawn="1"/>
          </p:nvPicPr>
          <p:blipFill>
            <a:blip r:embed="rId4"/>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342725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logos with ima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8" name="Text Placeholder 5">
            <a:extLst>
              <a:ext uri="{FF2B5EF4-FFF2-40B4-BE49-F238E27FC236}">
                <a16:creationId xmlns:a16="http://schemas.microsoft.com/office/drawing/2014/main" id="{C87B19DA-C489-4935-865D-4EB2D700F385}"/>
              </a:ext>
            </a:extLst>
          </p:cNvPr>
          <p:cNvSpPr>
            <a:spLocks noGrp="1"/>
          </p:cNvSpPr>
          <p:nvPr>
            <p:ph type="body" sz="quarter" idx="15"/>
          </p:nvPr>
        </p:nvSpPr>
        <p:spPr>
          <a:xfrm>
            <a:off x="350838" y="1236663"/>
            <a:ext cx="11534775" cy="4518518"/>
          </a:xfrm>
          <a:prstGeom prst="rect">
            <a:avLst/>
          </a:prstGeom>
        </p:spPr>
        <p:txBody>
          <a:bodyPr/>
          <a:lstStyle>
            <a:lvl1pPr>
              <a:defRPr sz="2000">
                <a:solidFill>
                  <a:schemeClr val="tx2"/>
                </a:solidFill>
                <a:latin typeface="Franklin Gothic Book" panose="020B0503020102020204" pitchFamily="34" charset="0"/>
              </a:defRPr>
            </a:lvl1pPr>
            <a:lvl2pPr>
              <a:defRPr sz="2000">
                <a:solidFill>
                  <a:schemeClr val="tx2"/>
                </a:solidFill>
                <a:latin typeface="Franklin Gothic Book" panose="020B0503020102020204" pitchFamily="34" charset="0"/>
              </a:defRPr>
            </a:lvl2pPr>
            <a:lvl3pPr>
              <a:defRPr sz="2000">
                <a:solidFill>
                  <a:schemeClr val="tx2"/>
                </a:solidFill>
                <a:latin typeface="Franklin Gothic Book" panose="020B0503020102020204" pitchFamily="34" charset="0"/>
              </a:defRPr>
            </a:lvl3pPr>
            <a:lvl4pPr>
              <a:defRPr sz="2000">
                <a:solidFill>
                  <a:schemeClr val="tx2"/>
                </a:solidFill>
                <a:latin typeface="Franklin Gothic Book" panose="020B0503020102020204" pitchFamily="34" charset="0"/>
              </a:defRPr>
            </a:lvl4pPr>
            <a:lvl5pPr>
              <a:defRPr sz="2000">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14" name="Group 13">
            <a:extLst>
              <a:ext uri="{FF2B5EF4-FFF2-40B4-BE49-F238E27FC236}">
                <a16:creationId xmlns:a16="http://schemas.microsoft.com/office/drawing/2014/main" id="{D8854642-647C-7FF3-FCEC-955D25C10BE4}"/>
              </a:ext>
            </a:extLst>
          </p:cNvPr>
          <p:cNvGrpSpPr/>
          <p:nvPr userDrawn="1"/>
        </p:nvGrpSpPr>
        <p:grpSpPr>
          <a:xfrm>
            <a:off x="10212841" y="190996"/>
            <a:ext cx="1776262" cy="883668"/>
            <a:chOff x="10109200" y="5770707"/>
            <a:chExt cx="1776262" cy="883668"/>
          </a:xfrm>
        </p:grpSpPr>
        <p:sp>
          <p:nvSpPr>
            <p:cNvPr id="16" name="Rectangle 15">
              <a:extLst>
                <a:ext uri="{FF2B5EF4-FFF2-40B4-BE49-F238E27FC236}">
                  <a16:creationId xmlns:a16="http://schemas.microsoft.com/office/drawing/2014/main" id="{BB03D6A5-0519-466D-A471-F6331E788C97}"/>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E97673F-E50F-FDB7-0F03-3E99E1D94DCD}"/>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
        <p:nvSpPr>
          <p:cNvPr id="18" name="Freeform 12">
            <a:extLst>
              <a:ext uri="{FF2B5EF4-FFF2-40B4-BE49-F238E27FC236}">
                <a16:creationId xmlns:a16="http://schemas.microsoft.com/office/drawing/2014/main" id="{562D1D8C-68C7-A30D-6C14-2E59B5E7F2AE}"/>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 Placeholder 15">
            <a:extLst>
              <a:ext uri="{FF2B5EF4-FFF2-40B4-BE49-F238E27FC236}">
                <a16:creationId xmlns:a16="http://schemas.microsoft.com/office/drawing/2014/main" id="{BBC0FDDB-DBDF-7185-D583-B06CACB84379}"/>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0" name="Picture 9">
            <a:extLst>
              <a:ext uri="{FF2B5EF4-FFF2-40B4-BE49-F238E27FC236}">
                <a16:creationId xmlns:a16="http://schemas.microsoft.com/office/drawing/2014/main" id="{F47C9A99-5D68-E059-F6BD-963592D5525F}"/>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2865337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Just Backgroun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2" name="Picture 11">
            <a:extLst>
              <a:ext uri="{FF2B5EF4-FFF2-40B4-BE49-F238E27FC236}">
                <a16:creationId xmlns:a16="http://schemas.microsoft.com/office/drawing/2014/main" id="{CEAFC884-6B75-DF17-3FBE-6D0B044F5B5A}"/>
              </a:ext>
            </a:extLst>
          </p:cNvPr>
          <p:cNvPicPr>
            <a:picLocks noChangeAspect="1"/>
          </p:cNvPicPr>
          <p:nvPr userDrawn="1"/>
        </p:nvPicPr>
        <p:blipFill>
          <a:blip r:embed="rId3"/>
          <a:stretch>
            <a:fillRect/>
          </a:stretch>
        </p:blipFill>
        <p:spPr>
          <a:xfrm>
            <a:off x="236068" y="5766998"/>
            <a:ext cx="1254994" cy="1126082"/>
          </a:xfrm>
          <a:prstGeom prst="rect">
            <a:avLst/>
          </a:prstGeom>
        </p:spPr>
      </p:pic>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4"/>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2544882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in_slide_Just Background_no_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3069835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in_slide_dark_blue_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2" name="Picture 11">
            <a:extLst>
              <a:ext uri="{FF2B5EF4-FFF2-40B4-BE49-F238E27FC236}">
                <a16:creationId xmlns:a16="http://schemas.microsoft.com/office/drawing/2014/main" id="{CEAFC884-6B75-DF17-3FBE-6D0B044F5B5A}"/>
              </a:ext>
            </a:extLst>
          </p:cNvPr>
          <p:cNvPicPr>
            <a:picLocks noChangeAspect="1"/>
          </p:cNvPicPr>
          <p:nvPr userDrawn="1"/>
        </p:nvPicPr>
        <p:blipFill>
          <a:blip r:embed="rId3"/>
          <a:stretch>
            <a:fillRect/>
          </a:stretch>
        </p:blipFill>
        <p:spPr>
          <a:xfrm>
            <a:off x="236068" y="5766998"/>
            <a:ext cx="1254994" cy="1126082"/>
          </a:xfrm>
          <a:prstGeom prst="rect">
            <a:avLst/>
          </a:prstGeom>
        </p:spPr>
      </p:pic>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4"/>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2193575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in_slide_dark_blue_no_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2753017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in_slide_orange_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EF8B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2" name="Picture 11">
            <a:extLst>
              <a:ext uri="{FF2B5EF4-FFF2-40B4-BE49-F238E27FC236}">
                <a16:creationId xmlns:a16="http://schemas.microsoft.com/office/drawing/2014/main" id="{CEAFC884-6B75-DF17-3FBE-6D0B044F5B5A}"/>
              </a:ext>
            </a:extLst>
          </p:cNvPr>
          <p:cNvPicPr>
            <a:picLocks noChangeAspect="1"/>
          </p:cNvPicPr>
          <p:nvPr userDrawn="1"/>
        </p:nvPicPr>
        <p:blipFill>
          <a:blip r:embed="rId3"/>
          <a:stretch>
            <a:fillRect/>
          </a:stretch>
        </p:blipFill>
        <p:spPr>
          <a:xfrm>
            <a:off x="236068" y="5766998"/>
            <a:ext cx="1254994" cy="1126082"/>
          </a:xfrm>
          <a:prstGeom prst="rect">
            <a:avLst/>
          </a:prstGeom>
        </p:spPr>
      </p:pic>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4"/>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4142969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in_slide_orange_no_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EF8B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2083769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ain_slide_green_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2" name="Picture 11">
            <a:extLst>
              <a:ext uri="{FF2B5EF4-FFF2-40B4-BE49-F238E27FC236}">
                <a16:creationId xmlns:a16="http://schemas.microsoft.com/office/drawing/2014/main" id="{CEAFC884-6B75-DF17-3FBE-6D0B044F5B5A}"/>
              </a:ext>
            </a:extLst>
          </p:cNvPr>
          <p:cNvPicPr>
            <a:picLocks noChangeAspect="1"/>
          </p:cNvPicPr>
          <p:nvPr userDrawn="1"/>
        </p:nvPicPr>
        <p:blipFill>
          <a:blip r:embed="rId3"/>
          <a:stretch>
            <a:fillRect/>
          </a:stretch>
        </p:blipFill>
        <p:spPr>
          <a:xfrm>
            <a:off x="236068" y="5766998"/>
            <a:ext cx="1254994" cy="1126082"/>
          </a:xfrm>
          <a:prstGeom prst="rect">
            <a:avLst/>
          </a:prstGeom>
        </p:spPr>
      </p:pic>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4"/>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243304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in_slide_green_no_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374838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main_slide_red_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2" name="Picture 11">
            <a:extLst>
              <a:ext uri="{FF2B5EF4-FFF2-40B4-BE49-F238E27FC236}">
                <a16:creationId xmlns:a16="http://schemas.microsoft.com/office/drawing/2014/main" id="{CEAFC884-6B75-DF17-3FBE-6D0B044F5B5A}"/>
              </a:ext>
            </a:extLst>
          </p:cNvPr>
          <p:cNvPicPr>
            <a:picLocks noChangeAspect="1"/>
          </p:cNvPicPr>
          <p:nvPr userDrawn="1"/>
        </p:nvPicPr>
        <p:blipFill>
          <a:blip r:embed="rId3"/>
          <a:stretch>
            <a:fillRect/>
          </a:stretch>
        </p:blipFill>
        <p:spPr>
          <a:xfrm>
            <a:off x="236068" y="5766998"/>
            <a:ext cx="1254994" cy="1126082"/>
          </a:xfrm>
          <a:prstGeom prst="rect">
            <a:avLst/>
          </a:prstGeom>
        </p:spPr>
      </p:pic>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4"/>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1039134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main_slide_red_no_logo">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192137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o logos without image">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grpSp>
        <p:nvGrpSpPr>
          <p:cNvPr id="6" name="Group 5">
            <a:extLst>
              <a:ext uri="{FF2B5EF4-FFF2-40B4-BE49-F238E27FC236}">
                <a16:creationId xmlns:a16="http://schemas.microsoft.com/office/drawing/2014/main" id="{25D43F3D-B0D2-926B-7C44-FD3471DA257B}"/>
              </a:ext>
            </a:extLst>
          </p:cNvPr>
          <p:cNvGrpSpPr/>
          <p:nvPr userDrawn="1"/>
        </p:nvGrpSpPr>
        <p:grpSpPr>
          <a:xfrm>
            <a:off x="10212841" y="190996"/>
            <a:ext cx="1776262" cy="883668"/>
            <a:chOff x="10109200" y="5770707"/>
            <a:chExt cx="1776262" cy="883668"/>
          </a:xfrm>
        </p:grpSpPr>
        <p:sp>
          <p:nvSpPr>
            <p:cNvPr id="8" name="Rectangle 7">
              <a:extLst>
                <a:ext uri="{FF2B5EF4-FFF2-40B4-BE49-F238E27FC236}">
                  <a16:creationId xmlns:a16="http://schemas.microsoft.com/office/drawing/2014/main" id="{DDFD26CC-114B-A890-1E79-CC8ABF4F03F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21DB942-64EE-84C8-BCA4-F6A3BDC8DF24}"/>
                </a:ext>
              </a:extLst>
            </p:cNvPr>
            <p:cNvPicPr>
              <a:picLocks noChangeAspect="1"/>
            </p:cNvPicPr>
            <p:nvPr userDrawn="1"/>
          </p:nvPicPr>
          <p:blipFill>
            <a:blip r:embed="rId2"/>
            <a:stretch>
              <a:fillRect/>
            </a:stretch>
          </p:blipFill>
          <p:spPr>
            <a:xfrm>
              <a:off x="10109200" y="5770707"/>
              <a:ext cx="1776262" cy="883668"/>
            </a:xfrm>
            <a:prstGeom prst="rect">
              <a:avLst/>
            </a:prstGeom>
          </p:spPr>
        </p:pic>
      </p:grpSp>
      <p:sp>
        <p:nvSpPr>
          <p:cNvPr id="10" name="Freeform 12">
            <a:extLst>
              <a:ext uri="{FF2B5EF4-FFF2-40B4-BE49-F238E27FC236}">
                <a16:creationId xmlns:a16="http://schemas.microsoft.com/office/drawing/2014/main" id="{94D16240-C8CC-AE85-27F8-67B459D87FE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15">
            <a:extLst>
              <a:ext uri="{FF2B5EF4-FFF2-40B4-BE49-F238E27FC236}">
                <a16:creationId xmlns:a16="http://schemas.microsoft.com/office/drawing/2014/main" id="{543BCFF2-9E1D-4BBA-A50C-53A78E96336C}"/>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12" name="Text Placeholder 5">
            <a:extLst>
              <a:ext uri="{FF2B5EF4-FFF2-40B4-BE49-F238E27FC236}">
                <a16:creationId xmlns:a16="http://schemas.microsoft.com/office/drawing/2014/main" id="{B98684C9-6627-554E-82BB-2F4FB532ED3E}"/>
              </a:ext>
            </a:extLst>
          </p:cNvPr>
          <p:cNvSpPr>
            <a:spLocks noGrp="1"/>
          </p:cNvSpPr>
          <p:nvPr>
            <p:ph type="body" sz="quarter" idx="15"/>
          </p:nvPr>
        </p:nvSpPr>
        <p:spPr>
          <a:xfrm>
            <a:off x="350838" y="1236663"/>
            <a:ext cx="11534775" cy="4518518"/>
          </a:xfrm>
          <a:prstGeom prst="rect">
            <a:avLst/>
          </a:prstGeom>
        </p:spPr>
        <p:txBody>
          <a:bodyPr/>
          <a:lstStyle>
            <a:lvl1pPr>
              <a:defRPr sz="2000">
                <a:solidFill>
                  <a:schemeClr val="tx2"/>
                </a:solidFill>
                <a:latin typeface="Franklin Gothic Book" panose="020B0503020102020204" pitchFamily="34" charset="0"/>
              </a:defRPr>
            </a:lvl1pPr>
            <a:lvl2pPr>
              <a:defRPr sz="2000">
                <a:solidFill>
                  <a:schemeClr val="tx2"/>
                </a:solidFill>
                <a:latin typeface="Franklin Gothic Book" panose="020B0503020102020204" pitchFamily="34" charset="0"/>
              </a:defRPr>
            </a:lvl2pPr>
            <a:lvl3pPr>
              <a:defRPr sz="2000">
                <a:solidFill>
                  <a:schemeClr val="tx2"/>
                </a:solidFill>
                <a:latin typeface="Franklin Gothic Book" panose="020B0503020102020204" pitchFamily="34" charset="0"/>
              </a:defRPr>
            </a:lvl3pPr>
            <a:lvl4pPr>
              <a:defRPr sz="2000">
                <a:solidFill>
                  <a:schemeClr val="tx2"/>
                </a:solidFill>
                <a:latin typeface="Franklin Gothic Book" panose="020B0503020102020204" pitchFamily="34" charset="0"/>
              </a:defRPr>
            </a:lvl4pPr>
            <a:lvl5pPr>
              <a:defRPr sz="2000">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43091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Divider page_re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3146"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chemeClr val="bg1"/>
                </a:solidFill>
                <a:effectLst/>
                <a:latin typeface="Franklin Gothic Book" panose="020B0503020102020204" pitchFamily="34" charset="0"/>
                <a:cs typeface="Arial" panose="020B0604020202020204" pitchFamily="34" charset="0"/>
              </a:defRPr>
            </a:lvl1pPr>
          </a:lstStyle>
          <a:p>
            <a:pPr lvl="0"/>
            <a:r>
              <a:rPr lang="en-US"/>
              <a:t>Sub heading if required</a:t>
            </a:r>
          </a:p>
        </p:txBody>
      </p:sp>
      <p:pic>
        <p:nvPicPr>
          <p:cNvPr id="27" name="Picture 26">
            <a:extLst>
              <a:ext uri="{FF2B5EF4-FFF2-40B4-BE49-F238E27FC236}">
                <a16:creationId xmlns:a16="http://schemas.microsoft.com/office/drawing/2014/main" id="{E64AC2B9-EC90-B95C-425F-3A72A53C0EE6}"/>
              </a:ext>
            </a:extLst>
          </p:cNvPr>
          <p:cNvPicPr>
            <a:picLocks noChangeAspect="1"/>
          </p:cNvPicPr>
          <p:nvPr userDrawn="1"/>
        </p:nvPicPr>
        <p:blipFill rotWithShape="1">
          <a:blip r:embed="rId2">
            <a:alphaModFix amt="8000"/>
          </a:blip>
          <a:srcRect l="28070" r="56741" b="26189"/>
          <a:stretch/>
        </p:blipFill>
        <p:spPr>
          <a:xfrm>
            <a:off x="-13146" y="2626325"/>
            <a:ext cx="3308170" cy="2813337"/>
          </a:xfrm>
          <a:prstGeom prst="rect">
            <a:avLst/>
          </a:prstGeom>
        </p:spPr>
      </p:pic>
      <p:grpSp>
        <p:nvGrpSpPr>
          <p:cNvPr id="18" name="Group 17">
            <a:extLst>
              <a:ext uri="{FF2B5EF4-FFF2-40B4-BE49-F238E27FC236}">
                <a16:creationId xmlns:a16="http://schemas.microsoft.com/office/drawing/2014/main" id="{0CE0EA8A-CEC7-5FC8-6A84-881C6915B4DB}"/>
              </a:ext>
            </a:extLst>
          </p:cNvPr>
          <p:cNvGrpSpPr/>
          <p:nvPr userDrawn="1"/>
        </p:nvGrpSpPr>
        <p:grpSpPr>
          <a:xfrm>
            <a:off x="10212841" y="190996"/>
            <a:ext cx="1776262" cy="883668"/>
            <a:chOff x="10109200" y="5770707"/>
            <a:chExt cx="1776262" cy="883668"/>
          </a:xfrm>
        </p:grpSpPr>
        <p:sp>
          <p:nvSpPr>
            <p:cNvPr id="20" name="Rectangle 19">
              <a:extLst>
                <a:ext uri="{FF2B5EF4-FFF2-40B4-BE49-F238E27FC236}">
                  <a16:creationId xmlns:a16="http://schemas.microsoft.com/office/drawing/2014/main" id="{BBC12F54-5654-4342-C00F-28B5B50A54E9}"/>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DFAFE11-351C-7A7E-FF26-0D1E2B9A4D16}"/>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3" name="Picture 22">
            <a:extLst>
              <a:ext uri="{FF2B5EF4-FFF2-40B4-BE49-F238E27FC236}">
                <a16:creationId xmlns:a16="http://schemas.microsoft.com/office/drawing/2014/main" id="{36BD82EA-2B68-5421-DB73-7EF39626CF95}"/>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124526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ivider page_NO Background_re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0160"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chemeClr val="bg1"/>
                </a:solidFill>
                <a:effectLst/>
                <a:latin typeface="Franklin Gothic Book" panose="020B0503020102020204" pitchFamily="34" charset="0"/>
                <a:cs typeface="Arial" panose="020B0604020202020204" pitchFamily="34" charset="0"/>
              </a:defRPr>
            </a:lvl1pPr>
          </a:lstStyle>
          <a:p>
            <a:pPr lvl="0"/>
            <a:r>
              <a:rPr lang="en-US"/>
              <a:t>Sub heading if required</a:t>
            </a:r>
          </a:p>
        </p:txBody>
      </p:sp>
      <p:grpSp>
        <p:nvGrpSpPr>
          <p:cNvPr id="11" name="Group 10">
            <a:extLst>
              <a:ext uri="{FF2B5EF4-FFF2-40B4-BE49-F238E27FC236}">
                <a16:creationId xmlns:a16="http://schemas.microsoft.com/office/drawing/2014/main" id="{D29BC1A1-4C91-9C80-D252-A181E6F59CBF}"/>
              </a:ext>
            </a:extLst>
          </p:cNvPr>
          <p:cNvGrpSpPr/>
          <p:nvPr userDrawn="1"/>
        </p:nvGrpSpPr>
        <p:grpSpPr>
          <a:xfrm>
            <a:off x="10212841" y="190996"/>
            <a:ext cx="1776262" cy="883668"/>
            <a:chOff x="10109200" y="5770707"/>
            <a:chExt cx="1776262" cy="883668"/>
          </a:xfrm>
        </p:grpSpPr>
        <p:sp>
          <p:nvSpPr>
            <p:cNvPr id="12" name="Rectangle 11">
              <a:extLst>
                <a:ext uri="{FF2B5EF4-FFF2-40B4-BE49-F238E27FC236}">
                  <a16:creationId xmlns:a16="http://schemas.microsoft.com/office/drawing/2014/main" id="{0EE3B4C6-66A9-8437-2B5C-73F4AF8E7ABB}"/>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A8E840A-95B0-FE29-6823-AE10730DA890}"/>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8" name="Picture 17">
            <a:extLst>
              <a:ext uri="{FF2B5EF4-FFF2-40B4-BE49-F238E27FC236}">
                <a16:creationId xmlns:a16="http://schemas.microsoft.com/office/drawing/2014/main" id="{A9BE5EDE-47DE-63C5-84E5-25340B5ACD46}"/>
              </a:ext>
            </a:extLst>
          </p:cNvPr>
          <p:cNvPicPr>
            <a:picLocks noChangeAspect="1"/>
          </p:cNvPicPr>
          <p:nvPr userDrawn="1"/>
        </p:nvPicPr>
        <p:blipFill>
          <a:blip r:embed="rId3"/>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128386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Divider page_light_blu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3146"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tx2"/>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chemeClr val="tx2"/>
                </a:solidFill>
                <a:effectLst/>
                <a:latin typeface="Franklin Gothic Book" panose="020B0503020102020204" pitchFamily="34" charset="0"/>
                <a:cs typeface="Arial" panose="020B0604020202020204" pitchFamily="34" charset="0"/>
              </a:defRPr>
            </a:lvl1pPr>
          </a:lstStyle>
          <a:p>
            <a:pPr lvl="0"/>
            <a:r>
              <a:rPr lang="en-US"/>
              <a:t>Sub heading if required</a:t>
            </a:r>
          </a:p>
        </p:txBody>
      </p:sp>
      <p:pic>
        <p:nvPicPr>
          <p:cNvPr id="27" name="Picture 26">
            <a:extLst>
              <a:ext uri="{FF2B5EF4-FFF2-40B4-BE49-F238E27FC236}">
                <a16:creationId xmlns:a16="http://schemas.microsoft.com/office/drawing/2014/main" id="{E64AC2B9-EC90-B95C-425F-3A72A53C0EE6}"/>
              </a:ext>
            </a:extLst>
          </p:cNvPr>
          <p:cNvPicPr>
            <a:picLocks noChangeAspect="1"/>
          </p:cNvPicPr>
          <p:nvPr userDrawn="1"/>
        </p:nvPicPr>
        <p:blipFill rotWithShape="1">
          <a:blip r:embed="rId2">
            <a:alphaModFix amt="8000"/>
          </a:blip>
          <a:srcRect l="28070" r="56741" b="26189"/>
          <a:stretch/>
        </p:blipFill>
        <p:spPr>
          <a:xfrm>
            <a:off x="-13146" y="2626325"/>
            <a:ext cx="3308170" cy="2813337"/>
          </a:xfrm>
          <a:prstGeom prst="rect">
            <a:avLst/>
          </a:prstGeom>
        </p:spPr>
      </p:pic>
      <p:grpSp>
        <p:nvGrpSpPr>
          <p:cNvPr id="18" name="Group 17">
            <a:extLst>
              <a:ext uri="{FF2B5EF4-FFF2-40B4-BE49-F238E27FC236}">
                <a16:creationId xmlns:a16="http://schemas.microsoft.com/office/drawing/2014/main" id="{0CE0EA8A-CEC7-5FC8-6A84-881C6915B4DB}"/>
              </a:ext>
            </a:extLst>
          </p:cNvPr>
          <p:cNvGrpSpPr/>
          <p:nvPr userDrawn="1"/>
        </p:nvGrpSpPr>
        <p:grpSpPr>
          <a:xfrm>
            <a:off x="10212841" y="190996"/>
            <a:ext cx="1776262" cy="883668"/>
            <a:chOff x="10109200" y="5770707"/>
            <a:chExt cx="1776262" cy="883668"/>
          </a:xfrm>
        </p:grpSpPr>
        <p:sp>
          <p:nvSpPr>
            <p:cNvPr id="20" name="Rectangle 19">
              <a:extLst>
                <a:ext uri="{FF2B5EF4-FFF2-40B4-BE49-F238E27FC236}">
                  <a16:creationId xmlns:a16="http://schemas.microsoft.com/office/drawing/2014/main" id="{BBC12F54-5654-4342-C00F-28B5B50A54E9}"/>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DFAFE11-351C-7A7E-FF26-0D1E2B9A4D16}"/>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3" name="Picture 22">
            <a:extLst>
              <a:ext uri="{FF2B5EF4-FFF2-40B4-BE49-F238E27FC236}">
                <a16:creationId xmlns:a16="http://schemas.microsoft.com/office/drawing/2014/main" id="{36BD82EA-2B68-5421-DB73-7EF39626CF95}"/>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286174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Divider page_NO Background_light_blu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0160"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tx2"/>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chemeClr val="tx2"/>
                </a:solidFill>
                <a:effectLst/>
                <a:latin typeface="Franklin Gothic Book" panose="020B0503020102020204" pitchFamily="34" charset="0"/>
                <a:cs typeface="Arial" panose="020B0604020202020204" pitchFamily="34" charset="0"/>
              </a:defRPr>
            </a:lvl1pPr>
          </a:lstStyle>
          <a:p>
            <a:pPr lvl="0"/>
            <a:r>
              <a:rPr lang="en-US"/>
              <a:t>Sub heading if required</a:t>
            </a:r>
          </a:p>
        </p:txBody>
      </p:sp>
      <p:grpSp>
        <p:nvGrpSpPr>
          <p:cNvPr id="11" name="Group 10">
            <a:extLst>
              <a:ext uri="{FF2B5EF4-FFF2-40B4-BE49-F238E27FC236}">
                <a16:creationId xmlns:a16="http://schemas.microsoft.com/office/drawing/2014/main" id="{D29BC1A1-4C91-9C80-D252-A181E6F59CBF}"/>
              </a:ext>
            </a:extLst>
          </p:cNvPr>
          <p:cNvGrpSpPr/>
          <p:nvPr userDrawn="1"/>
        </p:nvGrpSpPr>
        <p:grpSpPr>
          <a:xfrm>
            <a:off x="10212841" y="190996"/>
            <a:ext cx="1776262" cy="883668"/>
            <a:chOff x="10109200" y="5770707"/>
            <a:chExt cx="1776262" cy="883668"/>
          </a:xfrm>
        </p:grpSpPr>
        <p:sp>
          <p:nvSpPr>
            <p:cNvPr id="12" name="Rectangle 11">
              <a:extLst>
                <a:ext uri="{FF2B5EF4-FFF2-40B4-BE49-F238E27FC236}">
                  <a16:creationId xmlns:a16="http://schemas.microsoft.com/office/drawing/2014/main" id="{0EE3B4C6-66A9-8437-2B5C-73F4AF8E7ABB}"/>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A8E840A-95B0-FE29-6823-AE10730DA890}"/>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8" name="Picture 17">
            <a:extLst>
              <a:ext uri="{FF2B5EF4-FFF2-40B4-BE49-F238E27FC236}">
                <a16:creationId xmlns:a16="http://schemas.microsoft.com/office/drawing/2014/main" id="{A9BE5EDE-47DE-63C5-84E5-25340B5ACD46}"/>
              </a:ext>
            </a:extLst>
          </p:cNvPr>
          <p:cNvPicPr>
            <a:picLocks noChangeAspect="1"/>
          </p:cNvPicPr>
          <p:nvPr userDrawn="1"/>
        </p:nvPicPr>
        <p:blipFill>
          <a:blip r:embed="rId3"/>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18665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Divider page_orang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3146"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EF8B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tx2"/>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chemeClr val="tx2"/>
                </a:solidFill>
                <a:effectLst/>
                <a:latin typeface="Franklin Gothic Book" panose="020B0503020102020204" pitchFamily="34" charset="0"/>
                <a:cs typeface="Arial" panose="020B0604020202020204" pitchFamily="34" charset="0"/>
              </a:defRPr>
            </a:lvl1pPr>
          </a:lstStyle>
          <a:p>
            <a:pPr lvl="0"/>
            <a:r>
              <a:rPr lang="en-US"/>
              <a:t>Sub heading if required</a:t>
            </a:r>
          </a:p>
        </p:txBody>
      </p:sp>
      <p:pic>
        <p:nvPicPr>
          <p:cNvPr id="27" name="Picture 26">
            <a:extLst>
              <a:ext uri="{FF2B5EF4-FFF2-40B4-BE49-F238E27FC236}">
                <a16:creationId xmlns:a16="http://schemas.microsoft.com/office/drawing/2014/main" id="{E64AC2B9-EC90-B95C-425F-3A72A53C0EE6}"/>
              </a:ext>
            </a:extLst>
          </p:cNvPr>
          <p:cNvPicPr>
            <a:picLocks noChangeAspect="1"/>
          </p:cNvPicPr>
          <p:nvPr userDrawn="1"/>
        </p:nvPicPr>
        <p:blipFill rotWithShape="1">
          <a:blip r:embed="rId2">
            <a:alphaModFix amt="8000"/>
          </a:blip>
          <a:srcRect l="28070" r="56741" b="26189"/>
          <a:stretch/>
        </p:blipFill>
        <p:spPr>
          <a:xfrm>
            <a:off x="-13146" y="2626325"/>
            <a:ext cx="3308170" cy="2813337"/>
          </a:xfrm>
          <a:prstGeom prst="rect">
            <a:avLst/>
          </a:prstGeom>
        </p:spPr>
      </p:pic>
      <p:grpSp>
        <p:nvGrpSpPr>
          <p:cNvPr id="18" name="Group 17">
            <a:extLst>
              <a:ext uri="{FF2B5EF4-FFF2-40B4-BE49-F238E27FC236}">
                <a16:creationId xmlns:a16="http://schemas.microsoft.com/office/drawing/2014/main" id="{0CE0EA8A-CEC7-5FC8-6A84-881C6915B4DB}"/>
              </a:ext>
            </a:extLst>
          </p:cNvPr>
          <p:cNvGrpSpPr/>
          <p:nvPr userDrawn="1"/>
        </p:nvGrpSpPr>
        <p:grpSpPr>
          <a:xfrm>
            <a:off x="10212841" y="190996"/>
            <a:ext cx="1776262" cy="883668"/>
            <a:chOff x="10109200" y="5770707"/>
            <a:chExt cx="1776262" cy="883668"/>
          </a:xfrm>
        </p:grpSpPr>
        <p:sp>
          <p:nvSpPr>
            <p:cNvPr id="20" name="Rectangle 19">
              <a:extLst>
                <a:ext uri="{FF2B5EF4-FFF2-40B4-BE49-F238E27FC236}">
                  <a16:creationId xmlns:a16="http://schemas.microsoft.com/office/drawing/2014/main" id="{BBC12F54-5654-4342-C00F-28B5B50A54E9}"/>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DFAFE11-351C-7A7E-FF26-0D1E2B9A4D16}"/>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3" name="Picture 22">
            <a:extLst>
              <a:ext uri="{FF2B5EF4-FFF2-40B4-BE49-F238E27FC236}">
                <a16:creationId xmlns:a16="http://schemas.microsoft.com/office/drawing/2014/main" id="{36BD82EA-2B68-5421-DB73-7EF39626CF95}"/>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362214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Divider page_NO Background_orang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0160"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EF8B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tx2"/>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chemeClr val="tx2"/>
                </a:solidFill>
                <a:effectLst/>
                <a:latin typeface="Franklin Gothic Book" panose="020B0503020102020204" pitchFamily="34" charset="0"/>
                <a:cs typeface="Arial" panose="020B0604020202020204" pitchFamily="34" charset="0"/>
              </a:defRPr>
            </a:lvl1pPr>
          </a:lstStyle>
          <a:p>
            <a:pPr lvl="0"/>
            <a:r>
              <a:rPr lang="en-US"/>
              <a:t>Sub heading if required</a:t>
            </a:r>
          </a:p>
        </p:txBody>
      </p:sp>
      <p:grpSp>
        <p:nvGrpSpPr>
          <p:cNvPr id="11" name="Group 10">
            <a:extLst>
              <a:ext uri="{FF2B5EF4-FFF2-40B4-BE49-F238E27FC236}">
                <a16:creationId xmlns:a16="http://schemas.microsoft.com/office/drawing/2014/main" id="{D29BC1A1-4C91-9C80-D252-A181E6F59CBF}"/>
              </a:ext>
            </a:extLst>
          </p:cNvPr>
          <p:cNvGrpSpPr/>
          <p:nvPr userDrawn="1"/>
        </p:nvGrpSpPr>
        <p:grpSpPr>
          <a:xfrm>
            <a:off x="10212841" y="190996"/>
            <a:ext cx="1776262" cy="883668"/>
            <a:chOff x="10109200" y="5770707"/>
            <a:chExt cx="1776262" cy="883668"/>
          </a:xfrm>
        </p:grpSpPr>
        <p:sp>
          <p:nvSpPr>
            <p:cNvPr id="12" name="Rectangle 11">
              <a:extLst>
                <a:ext uri="{FF2B5EF4-FFF2-40B4-BE49-F238E27FC236}">
                  <a16:creationId xmlns:a16="http://schemas.microsoft.com/office/drawing/2014/main" id="{0EE3B4C6-66A9-8437-2B5C-73F4AF8E7ABB}"/>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A8E840A-95B0-FE29-6823-AE10730DA890}"/>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8" name="Picture 17">
            <a:extLst>
              <a:ext uri="{FF2B5EF4-FFF2-40B4-BE49-F238E27FC236}">
                <a16:creationId xmlns:a16="http://schemas.microsoft.com/office/drawing/2014/main" id="{A9BE5EDE-47DE-63C5-84E5-25340B5ACD46}"/>
              </a:ext>
            </a:extLst>
          </p:cNvPr>
          <p:cNvPicPr>
            <a:picLocks noChangeAspect="1"/>
          </p:cNvPicPr>
          <p:nvPr userDrawn="1"/>
        </p:nvPicPr>
        <p:blipFill>
          <a:blip r:embed="rId3"/>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108931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Divider page_green">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3146"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chemeClr val="bg1"/>
                </a:solidFill>
                <a:effectLst/>
                <a:latin typeface="Franklin Gothic Book" panose="020B0503020102020204" pitchFamily="34" charset="0"/>
                <a:cs typeface="Arial" panose="020B0604020202020204" pitchFamily="34" charset="0"/>
              </a:defRPr>
            </a:lvl1pPr>
          </a:lstStyle>
          <a:p>
            <a:pPr lvl="0"/>
            <a:r>
              <a:rPr lang="en-US"/>
              <a:t>Sub heading if required</a:t>
            </a:r>
          </a:p>
        </p:txBody>
      </p:sp>
      <p:pic>
        <p:nvPicPr>
          <p:cNvPr id="27" name="Picture 26">
            <a:extLst>
              <a:ext uri="{FF2B5EF4-FFF2-40B4-BE49-F238E27FC236}">
                <a16:creationId xmlns:a16="http://schemas.microsoft.com/office/drawing/2014/main" id="{E64AC2B9-EC90-B95C-425F-3A72A53C0EE6}"/>
              </a:ext>
            </a:extLst>
          </p:cNvPr>
          <p:cNvPicPr>
            <a:picLocks noChangeAspect="1"/>
          </p:cNvPicPr>
          <p:nvPr userDrawn="1"/>
        </p:nvPicPr>
        <p:blipFill rotWithShape="1">
          <a:blip r:embed="rId2">
            <a:alphaModFix amt="8000"/>
          </a:blip>
          <a:srcRect l="28070" r="56741" b="26189"/>
          <a:stretch/>
        </p:blipFill>
        <p:spPr>
          <a:xfrm>
            <a:off x="-13146" y="2626325"/>
            <a:ext cx="3308170" cy="2813337"/>
          </a:xfrm>
          <a:prstGeom prst="rect">
            <a:avLst/>
          </a:prstGeom>
        </p:spPr>
      </p:pic>
      <p:grpSp>
        <p:nvGrpSpPr>
          <p:cNvPr id="18" name="Group 17">
            <a:extLst>
              <a:ext uri="{FF2B5EF4-FFF2-40B4-BE49-F238E27FC236}">
                <a16:creationId xmlns:a16="http://schemas.microsoft.com/office/drawing/2014/main" id="{0CE0EA8A-CEC7-5FC8-6A84-881C6915B4DB}"/>
              </a:ext>
            </a:extLst>
          </p:cNvPr>
          <p:cNvGrpSpPr/>
          <p:nvPr userDrawn="1"/>
        </p:nvGrpSpPr>
        <p:grpSpPr>
          <a:xfrm>
            <a:off x="10212841" y="190996"/>
            <a:ext cx="1776262" cy="883668"/>
            <a:chOff x="10109200" y="5770707"/>
            <a:chExt cx="1776262" cy="883668"/>
          </a:xfrm>
        </p:grpSpPr>
        <p:sp>
          <p:nvSpPr>
            <p:cNvPr id="20" name="Rectangle 19">
              <a:extLst>
                <a:ext uri="{FF2B5EF4-FFF2-40B4-BE49-F238E27FC236}">
                  <a16:creationId xmlns:a16="http://schemas.microsoft.com/office/drawing/2014/main" id="{BBC12F54-5654-4342-C00F-28B5B50A54E9}"/>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DFAFE11-351C-7A7E-FF26-0D1E2B9A4D16}"/>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3" name="Picture 22">
            <a:extLst>
              <a:ext uri="{FF2B5EF4-FFF2-40B4-BE49-F238E27FC236}">
                <a16:creationId xmlns:a16="http://schemas.microsoft.com/office/drawing/2014/main" id="{36BD82EA-2B68-5421-DB73-7EF39626CF95}"/>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92304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Divider page_NO_Background_green">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0160"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chemeClr val="bg1"/>
                </a:solidFill>
                <a:effectLst/>
                <a:latin typeface="Franklin Gothic Book" panose="020B0503020102020204" pitchFamily="34" charset="0"/>
                <a:cs typeface="Arial" panose="020B0604020202020204" pitchFamily="34" charset="0"/>
              </a:defRPr>
            </a:lvl1pPr>
          </a:lstStyle>
          <a:p>
            <a:pPr lvl="0"/>
            <a:r>
              <a:rPr lang="en-US"/>
              <a:t>Sub heading if required</a:t>
            </a:r>
          </a:p>
        </p:txBody>
      </p:sp>
      <p:grpSp>
        <p:nvGrpSpPr>
          <p:cNvPr id="11" name="Group 10">
            <a:extLst>
              <a:ext uri="{FF2B5EF4-FFF2-40B4-BE49-F238E27FC236}">
                <a16:creationId xmlns:a16="http://schemas.microsoft.com/office/drawing/2014/main" id="{D29BC1A1-4C91-9C80-D252-A181E6F59CBF}"/>
              </a:ext>
            </a:extLst>
          </p:cNvPr>
          <p:cNvGrpSpPr/>
          <p:nvPr userDrawn="1"/>
        </p:nvGrpSpPr>
        <p:grpSpPr>
          <a:xfrm>
            <a:off x="10212841" y="190996"/>
            <a:ext cx="1776262" cy="883668"/>
            <a:chOff x="10109200" y="5770707"/>
            <a:chExt cx="1776262" cy="883668"/>
          </a:xfrm>
        </p:grpSpPr>
        <p:sp>
          <p:nvSpPr>
            <p:cNvPr id="12" name="Rectangle 11">
              <a:extLst>
                <a:ext uri="{FF2B5EF4-FFF2-40B4-BE49-F238E27FC236}">
                  <a16:creationId xmlns:a16="http://schemas.microsoft.com/office/drawing/2014/main" id="{0EE3B4C6-66A9-8437-2B5C-73F4AF8E7ABB}"/>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A8E840A-95B0-FE29-6823-AE10730DA890}"/>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8" name="Picture 17">
            <a:extLst>
              <a:ext uri="{FF2B5EF4-FFF2-40B4-BE49-F238E27FC236}">
                <a16:creationId xmlns:a16="http://schemas.microsoft.com/office/drawing/2014/main" id="{A9BE5EDE-47DE-63C5-84E5-25340B5ACD46}"/>
              </a:ext>
            </a:extLst>
          </p:cNvPr>
          <p:cNvPicPr>
            <a:picLocks noChangeAspect="1"/>
          </p:cNvPicPr>
          <p:nvPr userDrawn="1"/>
        </p:nvPicPr>
        <p:blipFill>
          <a:blip r:embed="rId3"/>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225173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Divider page_blu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3146"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chemeClr val="bg1"/>
                </a:solidFill>
                <a:effectLst/>
                <a:latin typeface="Franklin Gothic Book" panose="020B0503020102020204" pitchFamily="34" charset="0"/>
                <a:cs typeface="Arial" panose="020B0604020202020204" pitchFamily="34" charset="0"/>
              </a:defRPr>
            </a:lvl1pPr>
          </a:lstStyle>
          <a:p>
            <a:pPr lvl="0"/>
            <a:r>
              <a:rPr lang="en-US"/>
              <a:t>Sub heading if required</a:t>
            </a:r>
          </a:p>
        </p:txBody>
      </p:sp>
      <p:pic>
        <p:nvPicPr>
          <p:cNvPr id="27" name="Picture 26">
            <a:extLst>
              <a:ext uri="{FF2B5EF4-FFF2-40B4-BE49-F238E27FC236}">
                <a16:creationId xmlns:a16="http://schemas.microsoft.com/office/drawing/2014/main" id="{E64AC2B9-EC90-B95C-425F-3A72A53C0EE6}"/>
              </a:ext>
            </a:extLst>
          </p:cNvPr>
          <p:cNvPicPr>
            <a:picLocks noChangeAspect="1"/>
          </p:cNvPicPr>
          <p:nvPr userDrawn="1"/>
        </p:nvPicPr>
        <p:blipFill rotWithShape="1">
          <a:blip r:embed="rId2">
            <a:alphaModFix amt="8000"/>
          </a:blip>
          <a:srcRect l="28070" r="56741" b="26189"/>
          <a:stretch/>
        </p:blipFill>
        <p:spPr>
          <a:xfrm>
            <a:off x="-13146" y="2626325"/>
            <a:ext cx="3308170" cy="2813337"/>
          </a:xfrm>
          <a:prstGeom prst="rect">
            <a:avLst/>
          </a:prstGeom>
        </p:spPr>
      </p:pic>
      <p:grpSp>
        <p:nvGrpSpPr>
          <p:cNvPr id="18" name="Group 17">
            <a:extLst>
              <a:ext uri="{FF2B5EF4-FFF2-40B4-BE49-F238E27FC236}">
                <a16:creationId xmlns:a16="http://schemas.microsoft.com/office/drawing/2014/main" id="{0CE0EA8A-CEC7-5FC8-6A84-881C6915B4DB}"/>
              </a:ext>
            </a:extLst>
          </p:cNvPr>
          <p:cNvGrpSpPr/>
          <p:nvPr userDrawn="1"/>
        </p:nvGrpSpPr>
        <p:grpSpPr>
          <a:xfrm>
            <a:off x="10212841" y="190996"/>
            <a:ext cx="1776262" cy="883668"/>
            <a:chOff x="10109200" y="5770707"/>
            <a:chExt cx="1776262" cy="883668"/>
          </a:xfrm>
        </p:grpSpPr>
        <p:sp>
          <p:nvSpPr>
            <p:cNvPr id="20" name="Rectangle 19">
              <a:extLst>
                <a:ext uri="{FF2B5EF4-FFF2-40B4-BE49-F238E27FC236}">
                  <a16:creationId xmlns:a16="http://schemas.microsoft.com/office/drawing/2014/main" id="{BBC12F54-5654-4342-C00F-28B5B50A54E9}"/>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DFAFE11-351C-7A7E-FF26-0D1E2B9A4D16}"/>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3" name="Picture 22">
            <a:extLst>
              <a:ext uri="{FF2B5EF4-FFF2-40B4-BE49-F238E27FC236}">
                <a16:creationId xmlns:a16="http://schemas.microsoft.com/office/drawing/2014/main" id="{36BD82EA-2B68-5421-DB73-7EF39626CF95}"/>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331592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Divider page_Background_blu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0160"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chemeClr val="bg1"/>
                </a:solidFill>
                <a:effectLst/>
                <a:latin typeface="Franklin Gothic Book" panose="020B0503020102020204" pitchFamily="34" charset="0"/>
                <a:cs typeface="Arial" panose="020B0604020202020204" pitchFamily="34" charset="0"/>
              </a:defRPr>
            </a:lvl1pPr>
          </a:lstStyle>
          <a:p>
            <a:pPr lvl="0"/>
            <a:r>
              <a:rPr lang="en-US"/>
              <a:t>Sub heading if required</a:t>
            </a:r>
          </a:p>
        </p:txBody>
      </p:sp>
      <p:grpSp>
        <p:nvGrpSpPr>
          <p:cNvPr id="11" name="Group 10">
            <a:extLst>
              <a:ext uri="{FF2B5EF4-FFF2-40B4-BE49-F238E27FC236}">
                <a16:creationId xmlns:a16="http://schemas.microsoft.com/office/drawing/2014/main" id="{D29BC1A1-4C91-9C80-D252-A181E6F59CBF}"/>
              </a:ext>
            </a:extLst>
          </p:cNvPr>
          <p:cNvGrpSpPr/>
          <p:nvPr userDrawn="1"/>
        </p:nvGrpSpPr>
        <p:grpSpPr>
          <a:xfrm>
            <a:off x="10212841" y="190996"/>
            <a:ext cx="1776262" cy="883668"/>
            <a:chOff x="10109200" y="5770707"/>
            <a:chExt cx="1776262" cy="883668"/>
          </a:xfrm>
        </p:grpSpPr>
        <p:sp>
          <p:nvSpPr>
            <p:cNvPr id="12" name="Rectangle 11">
              <a:extLst>
                <a:ext uri="{FF2B5EF4-FFF2-40B4-BE49-F238E27FC236}">
                  <a16:creationId xmlns:a16="http://schemas.microsoft.com/office/drawing/2014/main" id="{0EE3B4C6-66A9-8437-2B5C-73F4AF8E7ABB}"/>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A8E840A-95B0-FE29-6823-AE10730DA890}"/>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8" name="Picture 17">
            <a:extLst>
              <a:ext uri="{FF2B5EF4-FFF2-40B4-BE49-F238E27FC236}">
                <a16:creationId xmlns:a16="http://schemas.microsoft.com/office/drawing/2014/main" id="{A9BE5EDE-47DE-63C5-84E5-25340B5ACD46}"/>
              </a:ext>
            </a:extLst>
          </p:cNvPr>
          <p:cNvPicPr>
            <a:picLocks noChangeAspect="1"/>
          </p:cNvPicPr>
          <p:nvPr userDrawn="1"/>
        </p:nvPicPr>
        <p:blipFill>
          <a:blip r:embed="rId3"/>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26498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umn text_NO Background">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3863765E-0C50-467D-2A23-19896D98BF31}"/>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grpSp>
        <p:nvGrpSpPr>
          <p:cNvPr id="10" name="Group 9">
            <a:extLst>
              <a:ext uri="{FF2B5EF4-FFF2-40B4-BE49-F238E27FC236}">
                <a16:creationId xmlns:a16="http://schemas.microsoft.com/office/drawing/2014/main" id="{69742946-A900-8033-9DBB-9D74FF2573A0}"/>
              </a:ext>
            </a:extLst>
          </p:cNvPr>
          <p:cNvGrpSpPr/>
          <p:nvPr userDrawn="1"/>
        </p:nvGrpSpPr>
        <p:grpSpPr>
          <a:xfrm>
            <a:off x="10212841" y="190996"/>
            <a:ext cx="1776262" cy="883668"/>
            <a:chOff x="10109200" y="5770707"/>
            <a:chExt cx="1776262" cy="883668"/>
          </a:xfrm>
        </p:grpSpPr>
        <p:sp>
          <p:nvSpPr>
            <p:cNvPr id="12" name="Rectangle 11">
              <a:extLst>
                <a:ext uri="{FF2B5EF4-FFF2-40B4-BE49-F238E27FC236}">
                  <a16:creationId xmlns:a16="http://schemas.microsoft.com/office/drawing/2014/main" id="{63C3692C-A4DC-130F-386A-CD49EA649E6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EE17CF7-0D1C-BCFA-F027-4B407D540B5D}"/>
                </a:ext>
              </a:extLst>
            </p:cNvPr>
            <p:cNvPicPr>
              <a:picLocks noChangeAspect="1"/>
            </p:cNvPicPr>
            <p:nvPr userDrawn="1"/>
          </p:nvPicPr>
          <p:blipFill>
            <a:blip r:embed="rId2"/>
            <a:stretch>
              <a:fillRect/>
            </a:stretch>
          </p:blipFill>
          <p:spPr>
            <a:xfrm>
              <a:off x="10109200" y="5770707"/>
              <a:ext cx="1776262" cy="883668"/>
            </a:xfrm>
            <a:prstGeom prst="rect">
              <a:avLst/>
            </a:prstGeom>
          </p:spPr>
        </p:pic>
      </p:grpSp>
      <p:sp>
        <p:nvSpPr>
          <p:cNvPr id="14" name="Freeform 12">
            <a:extLst>
              <a:ext uri="{FF2B5EF4-FFF2-40B4-BE49-F238E27FC236}">
                <a16:creationId xmlns:a16="http://schemas.microsoft.com/office/drawing/2014/main" id="{DA4C99DC-FA69-5808-16C7-DBFEA35C7AC0}"/>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5">
            <a:extLst>
              <a:ext uri="{FF2B5EF4-FFF2-40B4-BE49-F238E27FC236}">
                <a16:creationId xmlns:a16="http://schemas.microsoft.com/office/drawing/2014/main" id="{3593A30C-340E-1B22-9AA1-3645554AE984}"/>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7" name="Picture 16">
            <a:extLst>
              <a:ext uri="{FF2B5EF4-FFF2-40B4-BE49-F238E27FC236}">
                <a16:creationId xmlns:a16="http://schemas.microsoft.com/office/drawing/2014/main" id="{373A4375-7EB5-71F3-F343-4C6D24A9028C}"/>
              </a:ext>
            </a:extLst>
          </p:cNvPr>
          <p:cNvPicPr>
            <a:picLocks noChangeAspect="1"/>
          </p:cNvPicPr>
          <p:nvPr userDrawn="1"/>
        </p:nvPicPr>
        <p:blipFill>
          <a:blip r:embed="rId3"/>
          <a:stretch>
            <a:fillRect/>
          </a:stretch>
        </p:blipFill>
        <p:spPr>
          <a:xfrm>
            <a:off x="236068" y="5766998"/>
            <a:ext cx="1254994" cy="1126082"/>
          </a:xfrm>
          <a:prstGeom prst="rect">
            <a:avLst/>
          </a:prstGeom>
        </p:spPr>
      </p:pic>
      <p:sp>
        <p:nvSpPr>
          <p:cNvPr id="16" name="Text Placeholder 5">
            <a:extLst>
              <a:ext uri="{FF2B5EF4-FFF2-40B4-BE49-F238E27FC236}">
                <a16:creationId xmlns:a16="http://schemas.microsoft.com/office/drawing/2014/main" id="{0ABE685D-C00E-D289-F042-656E77678B38}"/>
              </a:ext>
            </a:extLst>
          </p:cNvPr>
          <p:cNvSpPr>
            <a:spLocks noGrp="1"/>
          </p:cNvSpPr>
          <p:nvPr>
            <p:ph type="body" sz="quarter" idx="15"/>
          </p:nvPr>
        </p:nvSpPr>
        <p:spPr>
          <a:xfrm>
            <a:off x="350838" y="1236663"/>
            <a:ext cx="11534775" cy="4518518"/>
          </a:xfrm>
          <a:prstGeom prst="rect">
            <a:avLst/>
          </a:prstGeom>
        </p:spPr>
        <p:txBody>
          <a:bodyPr/>
          <a:lstStyle>
            <a:lvl1pPr>
              <a:defRPr sz="2000">
                <a:solidFill>
                  <a:schemeClr val="tx2"/>
                </a:solidFill>
                <a:latin typeface="Franklin Gothic Book" panose="020B0503020102020204" pitchFamily="34" charset="0"/>
              </a:defRPr>
            </a:lvl1pPr>
            <a:lvl2pPr>
              <a:defRPr sz="2000">
                <a:solidFill>
                  <a:schemeClr val="tx2"/>
                </a:solidFill>
                <a:latin typeface="Franklin Gothic Book" panose="020B0503020102020204" pitchFamily="34" charset="0"/>
              </a:defRPr>
            </a:lvl2pPr>
            <a:lvl3pPr>
              <a:defRPr sz="2000">
                <a:solidFill>
                  <a:schemeClr val="tx2"/>
                </a:solidFill>
                <a:latin typeface="Franklin Gothic Book" panose="020B0503020102020204" pitchFamily="34" charset="0"/>
              </a:defRPr>
            </a:lvl3pPr>
            <a:lvl4pPr>
              <a:defRPr sz="2000">
                <a:solidFill>
                  <a:schemeClr val="tx2"/>
                </a:solidFill>
                <a:latin typeface="Franklin Gothic Book" panose="020B0503020102020204" pitchFamily="34" charset="0"/>
              </a:defRPr>
            </a:lvl4pPr>
            <a:lvl5pPr>
              <a:defRPr sz="2000">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114479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Divider page_yellow_backgroun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3146"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E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tx2"/>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chemeClr val="tx2"/>
                </a:solidFill>
                <a:effectLst/>
                <a:latin typeface="Franklin Gothic Book" panose="020B0503020102020204" pitchFamily="34" charset="0"/>
                <a:cs typeface="Arial" panose="020B0604020202020204" pitchFamily="34" charset="0"/>
              </a:defRPr>
            </a:lvl1pPr>
          </a:lstStyle>
          <a:p>
            <a:pPr lvl="0"/>
            <a:r>
              <a:rPr lang="en-US"/>
              <a:t>Sub heading if required</a:t>
            </a:r>
          </a:p>
        </p:txBody>
      </p:sp>
      <p:pic>
        <p:nvPicPr>
          <p:cNvPr id="27" name="Picture 26">
            <a:extLst>
              <a:ext uri="{FF2B5EF4-FFF2-40B4-BE49-F238E27FC236}">
                <a16:creationId xmlns:a16="http://schemas.microsoft.com/office/drawing/2014/main" id="{E64AC2B9-EC90-B95C-425F-3A72A53C0EE6}"/>
              </a:ext>
            </a:extLst>
          </p:cNvPr>
          <p:cNvPicPr>
            <a:picLocks noChangeAspect="1"/>
          </p:cNvPicPr>
          <p:nvPr userDrawn="1"/>
        </p:nvPicPr>
        <p:blipFill rotWithShape="1">
          <a:blip r:embed="rId2">
            <a:alphaModFix amt="8000"/>
          </a:blip>
          <a:srcRect l="28070" r="56741" b="26189"/>
          <a:stretch/>
        </p:blipFill>
        <p:spPr>
          <a:xfrm>
            <a:off x="-13146" y="2626325"/>
            <a:ext cx="3308170" cy="2813337"/>
          </a:xfrm>
          <a:prstGeom prst="rect">
            <a:avLst/>
          </a:prstGeom>
        </p:spPr>
      </p:pic>
      <p:grpSp>
        <p:nvGrpSpPr>
          <p:cNvPr id="18" name="Group 17">
            <a:extLst>
              <a:ext uri="{FF2B5EF4-FFF2-40B4-BE49-F238E27FC236}">
                <a16:creationId xmlns:a16="http://schemas.microsoft.com/office/drawing/2014/main" id="{0CE0EA8A-CEC7-5FC8-6A84-881C6915B4DB}"/>
              </a:ext>
            </a:extLst>
          </p:cNvPr>
          <p:cNvGrpSpPr/>
          <p:nvPr userDrawn="1"/>
        </p:nvGrpSpPr>
        <p:grpSpPr>
          <a:xfrm>
            <a:off x="10212841" y="190996"/>
            <a:ext cx="1776262" cy="883668"/>
            <a:chOff x="10109200" y="5770707"/>
            <a:chExt cx="1776262" cy="883668"/>
          </a:xfrm>
        </p:grpSpPr>
        <p:sp>
          <p:nvSpPr>
            <p:cNvPr id="20" name="Rectangle 19">
              <a:extLst>
                <a:ext uri="{FF2B5EF4-FFF2-40B4-BE49-F238E27FC236}">
                  <a16:creationId xmlns:a16="http://schemas.microsoft.com/office/drawing/2014/main" id="{BBC12F54-5654-4342-C00F-28B5B50A54E9}"/>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DFAFE11-351C-7A7E-FF26-0D1E2B9A4D16}"/>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3" name="Picture 22">
            <a:extLst>
              <a:ext uri="{FF2B5EF4-FFF2-40B4-BE49-F238E27FC236}">
                <a16:creationId xmlns:a16="http://schemas.microsoft.com/office/drawing/2014/main" id="{36BD82EA-2B68-5421-DB73-7EF39626CF95}"/>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395885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Divider page_yellow_no_backgroun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0160"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E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tx2"/>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chemeClr val="tx2"/>
                </a:solidFill>
                <a:effectLst/>
                <a:latin typeface="Franklin Gothic Book" panose="020B0503020102020204" pitchFamily="34" charset="0"/>
                <a:cs typeface="Arial" panose="020B0604020202020204" pitchFamily="34" charset="0"/>
              </a:defRPr>
            </a:lvl1pPr>
          </a:lstStyle>
          <a:p>
            <a:pPr lvl="0"/>
            <a:r>
              <a:rPr lang="en-US"/>
              <a:t>Sub heading if required</a:t>
            </a:r>
          </a:p>
        </p:txBody>
      </p:sp>
      <p:grpSp>
        <p:nvGrpSpPr>
          <p:cNvPr id="11" name="Group 10">
            <a:extLst>
              <a:ext uri="{FF2B5EF4-FFF2-40B4-BE49-F238E27FC236}">
                <a16:creationId xmlns:a16="http://schemas.microsoft.com/office/drawing/2014/main" id="{D29BC1A1-4C91-9C80-D252-A181E6F59CBF}"/>
              </a:ext>
            </a:extLst>
          </p:cNvPr>
          <p:cNvGrpSpPr/>
          <p:nvPr userDrawn="1"/>
        </p:nvGrpSpPr>
        <p:grpSpPr>
          <a:xfrm>
            <a:off x="10212841" y="190996"/>
            <a:ext cx="1776262" cy="883668"/>
            <a:chOff x="10109200" y="5770707"/>
            <a:chExt cx="1776262" cy="883668"/>
          </a:xfrm>
        </p:grpSpPr>
        <p:sp>
          <p:nvSpPr>
            <p:cNvPr id="12" name="Rectangle 11">
              <a:extLst>
                <a:ext uri="{FF2B5EF4-FFF2-40B4-BE49-F238E27FC236}">
                  <a16:creationId xmlns:a16="http://schemas.microsoft.com/office/drawing/2014/main" id="{0EE3B4C6-66A9-8437-2B5C-73F4AF8E7ABB}"/>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A8E840A-95B0-FE29-6823-AE10730DA890}"/>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8" name="Picture 17">
            <a:extLst>
              <a:ext uri="{FF2B5EF4-FFF2-40B4-BE49-F238E27FC236}">
                <a16:creationId xmlns:a16="http://schemas.microsoft.com/office/drawing/2014/main" id="{A9BE5EDE-47DE-63C5-84E5-25340B5ACD46}"/>
              </a:ext>
            </a:extLst>
          </p:cNvPr>
          <p:cNvPicPr>
            <a:picLocks noChangeAspect="1"/>
          </p:cNvPicPr>
          <p:nvPr userDrawn="1"/>
        </p:nvPicPr>
        <p:blipFill>
          <a:blip r:embed="rId3"/>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120739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inal Pag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1DEA2FA-8C34-2174-501C-2C4FDAE0997C}"/>
              </a:ext>
            </a:extLst>
          </p:cNvPr>
          <p:cNvSpPr/>
          <p:nvPr userDrawn="1"/>
        </p:nvSpPr>
        <p:spPr>
          <a:xfrm>
            <a:off x="-10160" y="2478985"/>
            <a:ext cx="9054199" cy="3283640"/>
          </a:xfrm>
          <a:custGeom>
            <a:avLst/>
            <a:gdLst>
              <a:gd name="connsiteX0" fmla="*/ 0 w 9054199"/>
              <a:gd name="connsiteY0" fmla="*/ 0 h 3283640"/>
              <a:gd name="connsiteX1" fmla="*/ 228600 w 9054199"/>
              <a:gd name="connsiteY1" fmla="*/ 0 h 3283640"/>
              <a:gd name="connsiteX2" fmla="*/ 8825599 w 9054199"/>
              <a:gd name="connsiteY2" fmla="*/ 0 h 3283640"/>
              <a:gd name="connsiteX3" fmla="*/ 9054199 w 9054199"/>
              <a:gd name="connsiteY3" fmla="*/ 0 h 3283640"/>
              <a:gd name="connsiteX4" fmla="*/ 9054199 w 9054199"/>
              <a:gd name="connsiteY4" fmla="*/ 1972815 h 3283640"/>
              <a:gd name="connsiteX5" fmla="*/ 9054199 w 9054199"/>
              <a:gd name="connsiteY5" fmla="*/ 2030802 h 3283640"/>
              <a:gd name="connsiteX6" fmla="*/ 9048353 w 9054199"/>
              <a:gd name="connsiteY6" fmla="*/ 2030802 h 3283640"/>
              <a:gd name="connsiteX7" fmla="*/ 9027568 w 9054199"/>
              <a:gd name="connsiteY7" fmla="*/ 2236992 h 3283640"/>
              <a:gd name="connsiteX8" fmla="*/ 7743374 w 9054199"/>
              <a:gd name="connsiteY8" fmla="*/ 3283640 h 3283640"/>
              <a:gd name="connsiteX9" fmla="*/ 7719980 w 9054199"/>
              <a:gd name="connsiteY9" fmla="*/ 3282606 h 3283640"/>
              <a:gd name="connsiteX10" fmla="*/ 7538169 w 9054199"/>
              <a:gd name="connsiteY10" fmla="*/ 3282606 h 3283640"/>
              <a:gd name="connsiteX11" fmla="*/ 7514774 w 9054199"/>
              <a:gd name="connsiteY11" fmla="*/ 3283640 h 3283640"/>
              <a:gd name="connsiteX12" fmla="*/ 7491380 w 9054199"/>
              <a:gd name="connsiteY12" fmla="*/ 3282606 h 3283640"/>
              <a:gd name="connsiteX13" fmla="*/ 228602 w 9054199"/>
              <a:gd name="connsiteY13" fmla="*/ 3282606 h 3283640"/>
              <a:gd name="connsiteX14" fmla="*/ 2 w 9054199"/>
              <a:gd name="connsiteY14" fmla="*/ 3282606 h 3283640"/>
              <a:gd name="connsiteX15" fmla="*/ 2 w 9054199"/>
              <a:gd name="connsiteY15" fmla="*/ 2030802 h 3283640"/>
              <a:gd name="connsiteX16" fmla="*/ 0 w 9054199"/>
              <a:gd name="connsiteY16" fmla="*/ 2030802 h 32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54199" h="3283640">
                <a:moveTo>
                  <a:pt x="0" y="0"/>
                </a:moveTo>
                <a:lnTo>
                  <a:pt x="228600" y="0"/>
                </a:lnTo>
                <a:lnTo>
                  <a:pt x="8825599" y="0"/>
                </a:lnTo>
                <a:lnTo>
                  <a:pt x="9054199" y="0"/>
                </a:lnTo>
                <a:lnTo>
                  <a:pt x="9054199" y="1972815"/>
                </a:lnTo>
                <a:lnTo>
                  <a:pt x="9054199" y="2030802"/>
                </a:lnTo>
                <a:lnTo>
                  <a:pt x="9048353" y="2030802"/>
                </a:lnTo>
                <a:lnTo>
                  <a:pt x="9027568" y="2236992"/>
                </a:lnTo>
                <a:cubicBezTo>
                  <a:pt x="8905338" y="2834313"/>
                  <a:pt x="8376830" y="3283640"/>
                  <a:pt x="7743374" y="3283640"/>
                </a:cubicBezTo>
                <a:lnTo>
                  <a:pt x="7719980" y="3282606"/>
                </a:lnTo>
                <a:lnTo>
                  <a:pt x="7538169" y="3282606"/>
                </a:lnTo>
                <a:lnTo>
                  <a:pt x="7514774" y="3283640"/>
                </a:lnTo>
                <a:lnTo>
                  <a:pt x="7491380" y="3282606"/>
                </a:lnTo>
                <a:lnTo>
                  <a:pt x="228602" y="3282606"/>
                </a:lnTo>
                <a:lnTo>
                  <a:pt x="2" y="3282606"/>
                </a:lnTo>
                <a:lnTo>
                  <a:pt x="2" y="2030802"/>
                </a:lnTo>
                <a:lnTo>
                  <a:pt x="0" y="20308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Franklin Gothic Demi Cond" panose="020B0706030402020204" pitchFamily="34" charset="0"/>
            </a:endParaRPr>
          </a:p>
        </p:txBody>
      </p:sp>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2407023" y="2813200"/>
            <a:ext cx="5967299" cy="1606400"/>
          </a:xfrm>
          <a:prstGeom prst="rect">
            <a:avLst/>
          </a:prstGeom>
        </p:spPr>
        <p:txBody>
          <a:bodyPr>
            <a:noAutofit/>
          </a:bodyPr>
          <a:lstStyle>
            <a:lvl1pPr marL="0" indent="0">
              <a:buFontTx/>
              <a:buNone/>
              <a:defRPr sz="8000" b="1" i="0">
                <a:solidFill>
                  <a:schemeClr val="bg1"/>
                </a:solidFill>
                <a:latin typeface="Franklin Gothic Heavy" panose="020B0903020102020204" pitchFamily="34" charset="0"/>
                <a:cs typeface="Arial" panose="020B0604020202020204" pitchFamily="34" charset="0"/>
              </a:defRPr>
            </a:lvl1pPr>
          </a:lstStyle>
          <a:p>
            <a:pPr lvl="0"/>
            <a:r>
              <a:rPr lang="en-GB"/>
              <a:t>Thank you</a:t>
            </a:r>
          </a:p>
        </p:txBody>
      </p:sp>
      <p:sp>
        <p:nvSpPr>
          <p:cNvPr id="10" name="Freeform 9">
            <a:extLst>
              <a:ext uri="{FF2B5EF4-FFF2-40B4-BE49-F238E27FC236}">
                <a16:creationId xmlns:a16="http://schemas.microsoft.com/office/drawing/2014/main" id="{3A65A633-2B35-2037-1EBC-CE01EB2BBF91}"/>
              </a:ext>
            </a:extLst>
          </p:cNvPr>
          <p:cNvSpPr/>
          <p:nvPr userDrawn="1"/>
        </p:nvSpPr>
        <p:spPr>
          <a:xfrm>
            <a:off x="8401216"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E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8BB260CD-9BEF-3B29-08D6-A66BF8F2743D}"/>
              </a:ext>
            </a:extLst>
          </p:cNvPr>
          <p:cNvPicPr>
            <a:picLocks noChangeAspect="1"/>
          </p:cNvPicPr>
          <p:nvPr userDrawn="1"/>
        </p:nvPicPr>
        <p:blipFill>
          <a:blip r:embed="rId2"/>
          <a:stretch>
            <a:fillRect/>
          </a:stretch>
        </p:blipFill>
        <p:spPr>
          <a:xfrm>
            <a:off x="229553" y="323803"/>
            <a:ext cx="3677912" cy="1390697"/>
          </a:xfrm>
          <a:prstGeom prst="rect">
            <a:avLst/>
          </a:prstGeom>
        </p:spPr>
      </p:pic>
      <p:pic>
        <p:nvPicPr>
          <p:cNvPr id="11" name="Picture 10">
            <a:extLst>
              <a:ext uri="{FF2B5EF4-FFF2-40B4-BE49-F238E27FC236}">
                <a16:creationId xmlns:a16="http://schemas.microsoft.com/office/drawing/2014/main" id="{0E581B78-1D53-7C54-CBB1-4035A7C3775E}"/>
              </a:ext>
            </a:extLst>
          </p:cNvPr>
          <p:cNvPicPr>
            <a:picLocks noChangeAspect="1"/>
          </p:cNvPicPr>
          <p:nvPr userDrawn="1"/>
        </p:nvPicPr>
        <p:blipFill rotWithShape="1">
          <a:blip r:embed="rId3"/>
          <a:srcRect l="65665" t="7532" r="4480" b="67992"/>
          <a:stretch/>
        </p:blipFill>
        <p:spPr>
          <a:xfrm>
            <a:off x="9026531" y="224685"/>
            <a:ext cx="2935916" cy="1390697"/>
          </a:xfrm>
          <a:prstGeom prst="rect">
            <a:avLst/>
          </a:prstGeom>
        </p:spPr>
      </p:pic>
    </p:spTree>
    <p:extLst>
      <p:ext uri="{BB962C8B-B14F-4D97-AF65-F5344CB8AC3E}">
        <p14:creationId xmlns:p14="http://schemas.microsoft.com/office/powerpoint/2010/main" val="22021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 calcmode="lin" valueType="num">
                                      <p:cBhvr additive="base">
                                        <p:cTn id="7" dur="500"/>
                                        <p:tgtEl>
                                          <p:spTgt spid="4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tmplLst>
          <p:tmpl lvl="1">
            <p:tnLst>
              <p:par>
                <p:cTn presetID="1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p:tgtEl>
                          <p:spTgt spid="41"/>
                        </p:tgtEl>
                        <p:attrNameLst>
                          <p:attrName>ppt_x</p:attrName>
                        </p:attrNameLst>
                      </p:cBhvr>
                      <p:tavLst>
                        <p:tav tm="0">
                          <p:val>
                            <p:strVal val="#ppt_x-#ppt_w*1.125000"/>
                          </p:val>
                        </p:tav>
                        <p:tav tm="100000">
                          <p:val>
                            <p:strVal val="#ppt_x"/>
                          </p:val>
                        </p:tav>
                      </p:tavLst>
                    </p:anim>
                    <p:animEffect transition="in" filter="wipe(right)">
                      <p:cBhvr>
                        <p:cTn dur="500"/>
                        <p:tgtEl>
                          <p:spTgt spid="41"/>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78D658-21F0-413C-AE9F-9D302F755FF3}"/>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10" name="Content Placeholder 2">
            <a:extLst>
              <a:ext uri="{FF2B5EF4-FFF2-40B4-BE49-F238E27FC236}">
                <a16:creationId xmlns:a16="http://schemas.microsoft.com/office/drawing/2014/main" id="{13E78785-3923-3DE1-1CF0-430E52EAF4F7}"/>
              </a:ext>
            </a:extLst>
          </p:cNvPr>
          <p:cNvSpPr>
            <a:spLocks noGrp="1"/>
          </p:cNvSpPr>
          <p:nvPr>
            <p:ph sz="half" idx="1" hasCustomPrompt="1"/>
          </p:nvPr>
        </p:nvSpPr>
        <p:spPr>
          <a:xfrm>
            <a:off x="351036" y="1252729"/>
            <a:ext cx="5489915" cy="4369466"/>
          </a:xfrm>
          <a:prstGeom prst="rect">
            <a:avLst/>
          </a:prstGeom>
        </p:spPr>
        <p:txBody>
          <a:bodyPr>
            <a:normAutofit/>
          </a:bodyPr>
          <a:lstStyle>
            <a:lvl1pPr marL="0" indent="0">
              <a:lnSpc>
                <a:spcPct val="100000"/>
              </a:lnSpc>
              <a:buFontTx/>
              <a:buNone/>
              <a:defRPr sz="2000" b="1" i="0">
                <a:solidFill>
                  <a:srgbClr val="0072BC"/>
                </a:solidFill>
                <a:latin typeface="Franklin Gothic Book" panose="020B0503020102020204" pitchFamily="34" charset="0"/>
                <a:cs typeface="Arial" panose="020B0604020202020204" pitchFamily="34" charset="0"/>
              </a:defRPr>
            </a:lvl1pPr>
          </a:lstStyle>
          <a:p>
            <a:pPr lvl="0"/>
            <a:r>
              <a:rPr lang="en-US"/>
              <a:t>Body copy goes here</a:t>
            </a:r>
          </a:p>
        </p:txBody>
      </p:sp>
      <p:sp>
        <p:nvSpPr>
          <p:cNvPr id="15" name="Content Placeholder 2">
            <a:extLst>
              <a:ext uri="{FF2B5EF4-FFF2-40B4-BE49-F238E27FC236}">
                <a16:creationId xmlns:a16="http://schemas.microsoft.com/office/drawing/2014/main" id="{23A18A8B-6473-207B-F5A9-856C7FDBDF37}"/>
              </a:ext>
            </a:extLst>
          </p:cNvPr>
          <p:cNvSpPr>
            <a:spLocks noGrp="1"/>
          </p:cNvSpPr>
          <p:nvPr>
            <p:ph sz="half" idx="15" hasCustomPrompt="1"/>
          </p:nvPr>
        </p:nvSpPr>
        <p:spPr>
          <a:xfrm>
            <a:off x="6131124" y="1245481"/>
            <a:ext cx="5489915" cy="4369466"/>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000" b="1" i="0">
                <a:solidFill>
                  <a:srgbClr val="0072BC"/>
                </a:solidFill>
                <a:latin typeface="Franklin Gothic Book" panose="020B0503020102020204" pitchFamily="34" charset="0"/>
                <a:cs typeface="Arial" panose="020B0604020202020204" pitchFamily="34" charset="0"/>
              </a:defRPr>
            </a:lvl1pPr>
          </a:lstStyle>
          <a:p>
            <a:pPr lvl="0"/>
            <a:r>
              <a:rPr lang="en-US"/>
              <a:t>Body copy goes here</a:t>
            </a:r>
          </a:p>
        </p:txBody>
      </p:sp>
      <p:sp>
        <p:nvSpPr>
          <p:cNvPr id="26" name="Slide Number Placeholder 2">
            <a:extLst>
              <a:ext uri="{FF2B5EF4-FFF2-40B4-BE49-F238E27FC236}">
                <a16:creationId xmlns:a16="http://schemas.microsoft.com/office/drawing/2014/main" id="{EFB3B53A-1A50-EF59-D5E9-3AE1B60F7D9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grpSp>
        <p:nvGrpSpPr>
          <p:cNvPr id="20" name="Group 19">
            <a:extLst>
              <a:ext uri="{FF2B5EF4-FFF2-40B4-BE49-F238E27FC236}">
                <a16:creationId xmlns:a16="http://schemas.microsoft.com/office/drawing/2014/main" id="{E23E9C2F-6418-F243-4B31-5605311E1DF4}"/>
              </a:ext>
            </a:extLst>
          </p:cNvPr>
          <p:cNvGrpSpPr/>
          <p:nvPr userDrawn="1"/>
        </p:nvGrpSpPr>
        <p:grpSpPr>
          <a:xfrm>
            <a:off x="10212841" y="190996"/>
            <a:ext cx="1776262" cy="883668"/>
            <a:chOff x="10109200" y="5770707"/>
            <a:chExt cx="1776262" cy="883668"/>
          </a:xfrm>
        </p:grpSpPr>
        <p:sp>
          <p:nvSpPr>
            <p:cNvPr id="21" name="Rectangle 20">
              <a:extLst>
                <a:ext uri="{FF2B5EF4-FFF2-40B4-BE49-F238E27FC236}">
                  <a16:creationId xmlns:a16="http://schemas.microsoft.com/office/drawing/2014/main" id="{8BE90E69-F0E4-177B-9E9D-B8CE21AF674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FF6E0EE-D3F2-2715-27A7-C184C0CDB64C}"/>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
        <p:nvSpPr>
          <p:cNvPr id="23" name="Freeform 12">
            <a:extLst>
              <a:ext uri="{FF2B5EF4-FFF2-40B4-BE49-F238E27FC236}">
                <a16:creationId xmlns:a16="http://schemas.microsoft.com/office/drawing/2014/main" id="{CCB80758-02B9-F728-2E67-0144B6BAB9F5}"/>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Placeholder 15">
            <a:extLst>
              <a:ext uri="{FF2B5EF4-FFF2-40B4-BE49-F238E27FC236}">
                <a16:creationId xmlns:a16="http://schemas.microsoft.com/office/drawing/2014/main" id="{3103E1C8-36F4-C936-CFC2-E124234C4725}"/>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2" name="Picture 11">
            <a:extLst>
              <a:ext uri="{FF2B5EF4-FFF2-40B4-BE49-F238E27FC236}">
                <a16:creationId xmlns:a16="http://schemas.microsoft.com/office/drawing/2014/main" id="{BE62DCDE-E4A5-F3EC-D045-2A37CD35B8F8}"/>
              </a:ext>
            </a:extLst>
          </p:cNvPr>
          <p:cNvPicPr>
            <a:picLocks noChangeAspect="1"/>
          </p:cNvPicPr>
          <p:nvPr userDrawn="1"/>
        </p:nvPicPr>
        <p:blipFill>
          <a:blip r:embed="rId4"/>
          <a:stretch>
            <a:fillRect/>
          </a:stretch>
        </p:blipFill>
        <p:spPr>
          <a:xfrm>
            <a:off x="236068" y="5766998"/>
            <a:ext cx="1254994" cy="1126082"/>
          </a:xfrm>
          <a:prstGeom prst="rect">
            <a:avLst/>
          </a:prstGeom>
        </p:spPr>
      </p:pic>
    </p:spTree>
    <p:extLst>
      <p:ext uri="{BB962C8B-B14F-4D97-AF65-F5344CB8AC3E}">
        <p14:creationId xmlns:p14="http://schemas.microsoft.com/office/powerpoint/2010/main" val="37545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eneral layout_NO Backgroun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id="{BA4D5CEE-26BF-0B91-A50E-906ED69BC8E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5" name="Content Placeholder 2">
            <a:extLst>
              <a:ext uri="{FF2B5EF4-FFF2-40B4-BE49-F238E27FC236}">
                <a16:creationId xmlns:a16="http://schemas.microsoft.com/office/drawing/2014/main" id="{196B0FEB-69D3-45B6-A2F3-299C50D94803}"/>
              </a:ext>
            </a:extLst>
          </p:cNvPr>
          <p:cNvSpPr>
            <a:spLocks noGrp="1"/>
          </p:cNvSpPr>
          <p:nvPr>
            <p:ph sz="half" idx="15" hasCustomPrompt="1"/>
          </p:nvPr>
        </p:nvSpPr>
        <p:spPr>
          <a:xfrm>
            <a:off x="6131124" y="1245481"/>
            <a:ext cx="5489915" cy="4369466"/>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000" b="1" i="0">
                <a:solidFill>
                  <a:srgbClr val="0072BC"/>
                </a:solidFill>
                <a:latin typeface="Franklin Gothic Book" panose="020B0503020102020204" pitchFamily="34" charset="0"/>
                <a:cs typeface="Arial" panose="020B0604020202020204" pitchFamily="34" charset="0"/>
              </a:defRPr>
            </a:lvl1pPr>
          </a:lstStyle>
          <a:p>
            <a:pPr marL="0" marR="0" lvl="0" indent="0" algn="l" defTabSz="914400" rtl="0" eaLnBrk="1" fontAlgn="auto" latinLnBrk="0" hangingPunct="1">
              <a:lnSpc>
                <a:spcPts val="3200"/>
              </a:lnSpc>
              <a:spcBef>
                <a:spcPts val="1000"/>
              </a:spcBef>
              <a:spcAft>
                <a:spcPts val="0"/>
              </a:spcAft>
              <a:buClrTx/>
              <a:buSzTx/>
              <a:buFontTx/>
              <a:buNone/>
              <a:tabLst/>
              <a:defRPr/>
            </a:pPr>
            <a:r>
              <a:rPr lang="en-US"/>
              <a:t>Body copy goes here</a:t>
            </a:r>
          </a:p>
          <a:p>
            <a:pPr lvl="0"/>
            <a:endParaRPr lang="en-US"/>
          </a:p>
        </p:txBody>
      </p:sp>
      <p:grpSp>
        <p:nvGrpSpPr>
          <p:cNvPr id="11" name="Group 10">
            <a:extLst>
              <a:ext uri="{FF2B5EF4-FFF2-40B4-BE49-F238E27FC236}">
                <a16:creationId xmlns:a16="http://schemas.microsoft.com/office/drawing/2014/main" id="{819E0E6F-A87D-9F0C-D09F-037B2080FA9C}"/>
              </a:ext>
            </a:extLst>
          </p:cNvPr>
          <p:cNvGrpSpPr/>
          <p:nvPr userDrawn="1"/>
        </p:nvGrpSpPr>
        <p:grpSpPr>
          <a:xfrm>
            <a:off x="10609119" y="179472"/>
            <a:ext cx="1421548" cy="707202"/>
            <a:chOff x="10109200" y="5770707"/>
            <a:chExt cx="1776262" cy="883668"/>
          </a:xfrm>
        </p:grpSpPr>
        <p:sp>
          <p:nvSpPr>
            <p:cNvPr id="12" name="Rectangle 11">
              <a:extLst>
                <a:ext uri="{FF2B5EF4-FFF2-40B4-BE49-F238E27FC236}">
                  <a16:creationId xmlns:a16="http://schemas.microsoft.com/office/drawing/2014/main" id="{8DB2F3F0-9302-0472-F56A-0B8208A6503D}"/>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C5949B4-C0D0-97E5-D000-5D1FE63D346B}"/>
                </a:ext>
              </a:extLst>
            </p:cNvPr>
            <p:cNvPicPr>
              <a:picLocks noChangeAspect="1"/>
            </p:cNvPicPr>
            <p:nvPr userDrawn="1"/>
          </p:nvPicPr>
          <p:blipFill>
            <a:blip r:embed="rId2"/>
            <a:stretch>
              <a:fillRect/>
            </a:stretch>
          </p:blipFill>
          <p:spPr>
            <a:xfrm>
              <a:off x="10109200" y="5770707"/>
              <a:ext cx="1776262" cy="883668"/>
            </a:xfrm>
            <a:prstGeom prst="rect">
              <a:avLst/>
            </a:prstGeom>
          </p:spPr>
        </p:pic>
      </p:grpSp>
      <p:sp>
        <p:nvSpPr>
          <p:cNvPr id="14" name="Freeform 12">
            <a:extLst>
              <a:ext uri="{FF2B5EF4-FFF2-40B4-BE49-F238E27FC236}">
                <a16:creationId xmlns:a16="http://schemas.microsoft.com/office/drawing/2014/main" id="{AB654184-5329-9ED0-9319-B976BE6928D5}"/>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5">
            <a:extLst>
              <a:ext uri="{FF2B5EF4-FFF2-40B4-BE49-F238E27FC236}">
                <a16:creationId xmlns:a16="http://schemas.microsoft.com/office/drawing/2014/main" id="{81A4CCB3-ADDF-8DAB-5A72-1DE3D340FC85}"/>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pic>
        <p:nvPicPr>
          <p:cNvPr id="16" name="Picture 15">
            <a:extLst>
              <a:ext uri="{FF2B5EF4-FFF2-40B4-BE49-F238E27FC236}">
                <a16:creationId xmlns:a16="http://schemas.microsoft.com/office/drawing/2014/main" id="{AD57A797-53AC-66F4-23DA-2BC4DEF11867}"/>
              </a:ext>
            </a:extLst>
          </p:cNvPr>
          <p:cNvPicPr>
            <a:picLocks noChangeAspect="1"/>
          </p:cNvPicPr>
          <p:nvPr userDrawn="1"/>
        </p:nvPicPr>
        <p:blipFill>
          <a:blip r:embed="rId3"/>
          <a:stretch>
            <a:fillRect/>
          </a:stretch>
        </p:blipFill>
        <p:spPr>
          <a:xfrm>
            <a:off x="236068" y="5766998"/>
            <a:ext cx="1254994" cy="1126082"/>
          </a:xfrm>
          <a:prstGeom prst="rect">
            <a:avLst/>
          </a:prstGeom>
        </p:spPr>
      </p:pic>
      <p:sp>
        <p:nvSpPr>
          <p:cNvPr id="17" name="Content Placeholder 2">
            <a:extLst>
              <a:ext uri="{FF2B5EF4-FFF2-40B4-BE49-F238E27FC236}">
                <a16:creationId xmlns:a16="http://schemas.microsoft.com/office/drawing/2014/main" id="{A2BD6FC9-50D7-A0AB-28F2-F682F648CEF8}"/>
              </a:ext>
            </a:extLst>
          </p:cNvPr>
          <p:cNvSpPr>
            <a:spLocks noGrp="1"/>
          </p:cNvSpPr>
          <p:nvPr>
            <p:ph sz="half" idx="1" hasCustomPrompt="1"/>
          </p:nvPr>
        </p:nvSpPr>
        <p:spPr>
          <a:xfrm>
            <a:off x="351036" y="1252729"/>
            <a:ext cx="5489915" cy="4369466"/>
          </a:xfrm>
          <a:prstGeom prst="rect">
            <a:avLst/>
          </a:prstGeom>
        </p:spPr>
        <p:txBody>
          <a:bodyPr>
            <a:normAutofit/>
          </a:bodyPr>
          <a:lstStyle>
            <a:lvl1pPr marL="0" indent="0">
              <a:lnSpc>
                <a:spcPct val="100000"/>
              </a:lnSpc>
              <a:buFontTx/>
              <a:buNone/>
              <a:defRPr sz="2000" b="1" i="0">
                <a:solidFill>
                  <a:srgbClr val="0072BC"/>
                </a:solidFill>
                <a:latin typeface="Franklin Gothic Book" panose="020B0503020102020204" pitchFamily="34" charset="0"/>
                <a:cs typeface="Arial" panose="020B0604020202020204" pitchFamily="34" charset="0"/>
              </a:defRPr>
            </a:lvl1pPr>
          </a:lstStyle>
          <a:p>
            <a:pPr lvl="0"/>
            <a:r>
              <a:rPr lang="en-US"/>
              <a:t>Body copy goes here</a:t>
            </a:r>
          </a:p>
        </p:txBody>
      </p:sp>
    </p:spTree>
    <p:extLst>
      <p:ext uri="{BB962C8B-B14F-4D97-AF65-F5344CB8AC3E}">
        <p14:creationId xmlns:p14="http://schemas.microsoft.com/office/powerpoint/2010/main" val="33153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Main_slide_Just_Background_yellow_foot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9" name="Freeform 8">
            <a:extLst>
              <a:ext uri="{FF2B5EF4-FFF2-40B4-BE49-F238E27FC236}">
                <a16:creationId xmlns:a16="http://schemas.microsoft.com/office/drawing/2014/main" id="{A6B91820-BE0C-F122-6E3B-0D946093C762}"/>
              </a:ext>
            </a:extLst>
          </p:cNvPr>
          <p:cNvSpPr/>
          <p:nvPr userDrawn="1"/>
        </p:nvSpPr>
        <p:spPr>
          <a:xfrm>
            <a:off x="4014374" y="4886053"/>
            <a:ext cx="8468139" cy="3665510"/>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E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2"/>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280885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ain_slide_Just_Background_ornage_foot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9" name="Freeform 8">
            <a:extLst>
              <a:ext uri="{FF2B5EF4-FFF2-40B4-BE49-F238E27FC236}">
                <a16:creationId xmlns:a16="http://schemas.microsoft.com/office/drawing/2014/main" id="{A6B91820-BE0C-F122-6E3B-0D946093C762}"/>
              </a:ext>
            </a:extLst>
          </p:cNvPr>
          <p:cNvSpPr/>
          <p:nvPr userDrawn="1"/>
        </p:nvSpPr>
        <p:spPr>
          <a:xfrm>
            <a:off x="4014374" y="4886053"/>
            <a:ext cx="8468139" cy="3665510"/>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EF8B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bg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72F4413B-1614-B02F-9EF0-EDBF551901CB}"/>
              </a:ext>
            </a:extLst>
          </p:cNvPr>
          <p:cNvSpPr/>
          <p:nvPr userDrawn="1"/>
        </p:nvSpPr>
        <p:spPr>
          <a:xfrm>
            <a:off x="-340545"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86AB6E66-E135-CF16-59BD-95F0FD0B0EC6}"/>
              </a:ext>
            </a:extLst>
          </p:cNvPr>
          <p:cNvSpPr>
            <a:spLocks noGrp="1"/>
          </p:cNvSpPr>
          <p:nvPr>
            <p:ph type="body" sz="quarter" idx="14"/>
          </p:nvPr>
        </p:nvSpPr>
        <p:spPr>
          <a:xfrm>
            <a:off x="350838" y="133844"/>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4" name="Group 13">
            <a:extLst>
              <a:ext uri="{FF2B5EF4-FFF2-40B4-BE49-F238E27FC236}">
                <a16:creationId xmlns:a16="http://schemas.microsoft.com/office/drawing/2014/main" id="{298BA424-2249-7922-FFF8-BE531D6C7260}"/>
              </a:ext>
            </a:extLst>
          </p:cNvPr>
          <p:cNvGrpSpPr/>
          <p:nvPr userDrawn="1"/>
        </p:nvGrpSpPr>
        <p:grpSpPr>
          <a:xfrm>
            <a:off x="10609119" y="179472"/>
            <a:ext cx="1421548" cy="707202"/>
            <a:chOff x="10109200" y="5770707"/>
            <a:chExt cx="1776262" cy="883668"/>
          </a:xfrm>
        </p:grpSpPr>
        <p:sp>
          <p:nvSpPr>
            <p:cNvPr id="18" name="Rectangle 17">
              <a:extLst>
                <a:ext uri="{FF2B5EF4-FFF2-40B4-BE49-F238E27FC236}">
                  <a16:creationId xmlns:a16="http://schemas.microsoft.com/office/drawing/2014/main" id="{BF5D6178-641F-36CE-EBE5-9D83E597817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B7CD2C4-1E95-961D-47B5-DF0D5E61E302}"/>
                </a:ext>
              </a:extLst>
            </p:cNvPr>
            <p:cNvPicPr>
              <a:picLocks noChangeAspect="1"/>
            </p:cNvPicPr>
            <p:nvPr userDrawn="1"/>
          </p:nvPicPr>
          <p:blipFill>
            <a:blip r:embed="rId3"/>
            <a:stretch>
              <a:fillRect/>
            </a:stretch>
          </p:blipFill>
          <p:spPr>
            <a:xfrm>
              <a:off x="10109200" y="5770707"/>
              <a:ext cx="1776262" cy="883668"/>
            </a:xfrm>
            <a:prstGeom prst="rect">
              <a:avLst/>
            </a:prstGeom>
          </p:spPr>
        </p:pic>
      </p:grpSp>
    </p:spTree>
    <p:extLst>
      <p:ext uri="{BB962C8B-B14F-4D97-AF65-F5344CB8AC3E}">
        <p14:creationId xmlns:p14="http://schemas.microsoft.com/office/powerpoint/2010/main" val="26092120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14F2FF4C-2B63-D8FD-04F0-BFA95E34027F}"/>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a:solidFill>
                <a:srgbClr val="0072BC"/>
              </a:solidFill>
            </a:endParaRPr>
          </a:p>
        </p:txBody>
      </p:sp>
      <p:sp>
        <p:nvSpPr>
          <p:cNvPr id="7" name="Date Placeholder 3">
            <a:extLst>
              <a:ext uri="{FF2B5EF4-FFF2-40B4-BE49-F238E27FC236}">
                <a16:creationId xmlns:a16="http://schemas.microsoft.com/office/drawing/2014/main" id="{6E35135D-3989-833B-8569-202C3AC5593B}"/>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a:solidFill>
                <a:srgbClr val="0072BC"/>
              </a:solidFill>
            </a:endParaRPr>
          </a:p>
        </p:txBody>
      </p:sp>
      <p:sp>
        <p:nvSpPr>
          <p:cNvPr id="8" name="Date Placeholder 3">
            <a:extLst>
              <a:ext uri="{FF2B5EF4-FFF2-40B4-BE49-F238E27FC236}">
                <a16:creationId xmlns:a16="http://schemas.microsoft.com/office/drawing/2014/main" id="{C1B883CB-7839-1B50-0CFF-637C4BFF3A24}"/>
              </a:ext>
            </a:extLst>
          </p:cNvPr>
          <p:cNvSpPr txBox="1">
            <a:spLocks/>
          </p:cNvSpPr>
          <p:nvPr userDrawn="1"/>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a:solidFill>
                <a:srgbClr val="0072BC"/>
              </a:solidFill>
            </a:endParaRPr>
          </a:p>
        </p:txBody>
      </p:sp>
      <p:sp>
        <p:nvSpPr>
          <p:cNvPr id="3" name="Slide Number Placeholder 2">
            <a:extLst>
              <a:ext uri="{FF2B5EF4-FFF2-40B4-BE49-F238E27FC236}">
                <a16:creationId xmlns:a16="http://schemas.microsoft.com/office/drawing/2014/main" id="{C6A3C2C5-C11E-52EF-E55C-440B657EDA47}"/>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Tree>
    <p:extLst>
      <p:ext uri="{BB962C8B-B14F-4D97-AF65-F5344CB8AC3E}">
        <p14:creationId xmlns:p14="http://schemas.microsoft.com/office/powerpoint/2010/main" val="428103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hropshiretelfordandwrekin.nhs.uk/new-eyecare-electronic-referral-system/" TargetMode="External"/><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lucy.jones17@nhs.net" TargetMode="Externa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E7DDE8-807B-262B-8160-3CE45E8376B3}"/>
              </a:ext>
            </a:extLst>
          </p:cNvPr>
          <p:cNvSpPr>
            <a:spLocks noGrp="1"/>
          </p:cNvSpPr>
          <p:nvPr>
            <p:ph type="body" sz="quarter" idx="13"/>
          </p:nvPr>
        </p:nvSpPr>
        <p:spPr>
          <a:xfrm>
            <a:off x="578223" y="3174555"/>
            <a:ext cx="8135472" cy="1176679"/>
          </a:xfrm>
        </p:spPr>
        <p:txBody>
          <a:bodyPr>
            <a:normAutofit fontScale="85000" lnSpcReduction="20000"/>
          </a:bodyPr>
          <a:lstStyle/>
          <a:p>
            <a:r>
              <a:rPr lang="en-GB" sz="5500" dirty="0"/>
              <a:t>Eye-care Transformation Programme</a:t>
            </a:r>
            <a:endParaRPr lang="en-US" sz="5500" dirty="0"/>
          </a:p>
        </p:txBody>
      </p:sp>
    </p:spTree>
    <p:extLst>
      <p:ext uri="{BB962C8B-B14F-4D97-AF65-F5344CB8AC3E}">
        <p14:creationId xmlns:p14="http://schemas.microsoft.com/office/powerpoint/2010/main" val="132497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9013D6-477F-3307-39DD-603FE10017F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E0ACF9-11E2-1D4B-A28D-78BD04ABBE89}" type="slidenum">
              <a:rPr kumimoji="0" lang="en-US" sz="1200" b="1" i="0" u="none" strike="noStrike" kern="1200" cap="none" spc="0" normalizeH="0" baseline="0" noProof="0" smtClean="0">
                <a:ln>
                  <a:noFill/>
                </a:ln>
                <a:solidFill>
                  <a:srgbClr val="0072BB"/>
                </a:solidFill>
                <a:effectLst/>
                <a:uLnTx/>
                <a:uFillTx/>
                <a:latin typeface="Franklin Gothic Demi"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a:ln>
                <a:noFill/>
              </a:ln>
              <a:solidFill>
                <a:srgbClr val="0072BB"/>
              </a:solidFill>
              <a:effectLst/>
              <a:uLnTx/>
              <a:uFillTx/>
              <a:latin typeface="Franklin Gothic Demi" panose="020B0603020102020204" pitchFamily="34" charset="0"/>
              <a:ea typeface="+mn-ea"/>
              <a:cs typeface="+mn-cs"/>
            </a:endParaRPr>
          </a:p>
        </p:txBody>
      </p:sp>
      <p:sp>
        <p:nvSpPr>
          <p:cNvPr id="4" name="Text Placeholder 3">
            <a:extLst>
              <a:ext uri="{FF2B5EF4-FFF2-40B4-BE49-F238E27FC236}">
                <a16:creationId xmlns:a16="http://schemas.microsoft.com/office/drawing/2014/main" id="{0FBF49D3-7B92-7DBD-2EBF-8B9596B196CA}"/>
              </a:ext>
            </a:extLst>
          </p:cNvPr>
          <p:cNvSpPr>
            <a:spLocks noGrp="1"/>
          </p:cNvSpPr>
          <p:nvPr>
            <p:ph type="body" sz="quarter" idx="14"/>
          </p:nvPr>
        </p:nvSpPr>
        <p:spPr/>
        <p:txBody>
          <a:bodyPr/>
          <a:lstStyle/>
          <a:p>
            <a:r>
              <a:rPr lang="en-GB" dirty="0"/>
              <a:t>Update: December 2022</a:t>
            </a:r>
          </a:p>
        </p:txBody>
      </p:sp>
      <p:sp>
        <p:nvSpPr>
          <p:cNvPr id="5" name="Text Placeholder 10">
            <a:extLst>
              <a:ext uri="{FF2B5EF4-FFF2-40B4-BE49-F238E27FC236}">
                <a16:creationId xmlns:a16="http://schemas.microsoft.com/office/drawing/2014/main" id="{70BB487F-49D6-248B-B55F-862C15FC1378}"/>
              </a:ext>
            </a:extLst>
          </p:cNvPr>
          <p:cNvSpPr txBox="1">
            <a:spLocks/>
          </p:cNvSpPr>
          <p:nvPr/>
        </p:nvSpPr>
        <p:spPr>
          <a:xfrm>
            <a:off x="352009" y="1159497"/>
            <a:ext cx="7172913" cy="4932384"/>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0072BB"/>
                </a:solidFill>
                <a:effectLst/>
                <a:uLnTx/>
                <a:uFillTx/>
                <a:latin typeface="Franklin Gothic Book" panose="020B0503020102020204" pitchFamily="34" charset="0"/>
                <a:ea typeface="+mn-ea"/>
                <a:cs typeface="+mn-cs"/>
              </a:rPr>
              <a:t>Progress update</a:t>
            </a:r>
            <a:br>
              <a:rPr kumimoji="0" lang="en-GB" sz="1400" b="0" i="0" u="none" strike="noStrike" kern="1200" cap="none" spc="0" normalizeH="0" baseline="0" noProof="0" dirty="0">
                <a:ln>
                  <a:noFill/>
                </a:ln>
                <a:solidFill>
                  <a:srgbClr val="0072BB"/>
                </a:solidFill>
                <a:effectLst/>
                <a:uLnTx/>
                <a:uFillTx/>
                <a:latin typeface="Arial" panose="020B0604020202020204"/>
                <a:ea typeface="+mn-ea"/>
                <a:cs typeface="+mn-cs"/>
              </a:rPr>
            </a:br>
            <a:endParaRPr kumimoji="0" lang="en-GB" sz="200" b="0" i="0" u="none" strike="noStrike" kern="1200" cap="none" spc="0" normalizeH="0" baseline="0" noProof="0" dirty="0">
              <a:ln>
                <a:noFill/>
              </a:ln>
              <a:solidFill>
                <a:srgbClr val="0072BB"/>
              </a:solidFill>
              <a:effectLst/>
              <a:uLnTx/>
              <a:uFillTx/>
              <a:latin typeface="Arial" panose="020B0604020202020204"/>
              <a:ea typeface="+mn-ea"/>
              <a:cs typeface="+mn-cs"/>
            </a:endParaRPr>
          </a:p>
          <a:p>
            <a:r>
              <a:rPr lang="en-GB" sz="1400" dirty="0">
                <a:solidFill>
                  <a:srgbClr val="231F20"/>
                </a:solidFill>
                <a:latin typeface="Arial" panose="020B0604020202020204" pitchFamily="34" charset="0"/>
              </a:rPr>
              <a:t>The programme continues to progress well with four groups now overseeing the design and development work on new models of eye-care and pathways, including:</a:t>
            </a:r>
          </a:p>
          <a:p>
            <a:pPr lvl="1"/>
            <a:r>
              <a:rPr lang="en-GB" sz="1300" dirty="0">
                <a:solidFill>
                  <a:srgbClr val="231F20"/>
                </a:solidFill>
                <a:latin typeface="Arial" panose="020B0604020202020204" pitchFamily="34" charset="0"/>
              </a:rPr>
              <a:t>Eye-care Referrals Group looking at referral pathways and processes, and the implementation of electronic eye care referrals that will go directly from optometry to secondary care, and enable virtual and remote reviews. This will remove the need for sending an eye-care referral via the GP helping to lift some of the pressures from primary care and also preventing unnecessary hospital visits for patients;</a:t>
            </a:r>
          </a:p>
          <a:p>
            <a:pPr lvl="1"/>
            <a:r>
              <a:rPr lang="en-GB" sz="1300" dirty="0">
                <a:solidFill>
                  <a:srgbClr val="231F20"/>
                </a:solidFill>
                <a:latin typeface="Arial" panose="020B0604020202020204" pitchFamily="34" charset="0"/>
              </a:rPr>
              <a:t>Single Point of Access Group looking at one entry point for the system into eye-care that will provide a processing and triage function, and pull the patient to the appropriate service and care setting, first time, in a timely way.  This will provide some much needed clarity on a simpler to navigate eye-care system with one entry point to services;</a:t>
            </a:r>
          </a:p>
          <a:p>
            <a:pPr lvl="1"/>
            <a:r>
              <a:rPr lang="en-GB" sz="1300" dirty="0">
                <a:solidFill>
                  <a:srgbClr val="231F20"/>
                </a:solidFill>
                <a:latin typeface="Arial" panose="020B0604020202020204" pitchFamily="34" charset="0"/>
              </a:rPr>
              <a:t>Optometry First Group developing an enhanced model of what can be provided in an optometry setting, providing more services in people’s local communities and high street optical practices.  This will help prevent unnecessary hospital appointments for certain things that will benefit both the patient and the service provider;</a:t>
            </a:r>
          </a:p>
          <a:p>
            <a:pPr lvl="1"/>
            <a:r>
              <a:rPr lang="en-GB" sz="1300" dirty="0">
                <a:solidFill>
                  <a:srgbClr val="231F20"/>
                </a:solidFill>
                <a:latin typeface="Arial" panose="020B0604020202020204" pitchFamily="34" charset="0"/>
              </a:rPr>
              <a:t>Ophthalmology Group looking at what needs to be provided within ophthalmology and how those services, teams and pathways and processes work.  This includes not only the Shrewsbury and Telford Hospital NHS Trust but also the ophthalmology provision of independent sector providers.</a:t>
            </a:r>
          </a:p>
          <a:p>
            <a:r>
              <a:rPr lang="en-GB" sz="1400" dirty="0">
                <a:solidFill>
                  <a:srgbClr val="231F20"/>
                </a:solidFill>
                <a:latin typeface="Arial" panose="020B0604020202020204" pitchFamily="34" charset="0"/>
              </a:rPr>
              <a:t>These pieces of work on new proposed pathways and models are currently being finalised, and tested from various perspectives to ensure they are safe, effective, sustainable, deliver high quality outcomes and improvements, and are value for money.</a:t>
            </a:r>
          </a:p>
        </p:txBody>
      </p:sp>
      <p:cxnSp>
        <p:nvCxnSpPr>
          <p:cNvPr id="8" name="Straight Arrow Connector 7">
            <a:extLst>
              <a:ext uri="{FF2B5EF4-FFF2-40B4-BE49-F238E27FC236}">
                <a16:creationId xmlns:a16="http://schemas.microsoft.com/office/drawing/2014/main" id="{EE40D03F-4331-7F93-7320-85CB1EB9880C}"/>
              </a:ext>
            </a:extLst>
          </p:cNvPr>
          <p:cNvCxnSpPr>
            <a:cxnSpLocks/>
          </p:cNvCxnSpPr>
          <p:nvPr/>
        </p:nvCxnSpPr>
        <p:spPr>
          <a:xfrm>
            <a:off x="7657728" y="1018096"/>
            <a:ext cx="0" cy="5751378"/>
          </a:xfrm>
          <a:prstGeom prst="straightConnector1">
            <a:avLst/>
          </a:prstGeom>
          <a:ln>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07E465A6-A5A7-99BD-1188-B18C491EC663}"/>
              </a:ext>
            </a:extLst>
          </p:cNvPr>
          <p:cNvSpPr/>
          <p:nvPr/>
        </p:nvSpPr>
        <p:spPr>
          <a:xfrm>
            <a:off x="7707086" y="1018096"/>
            <a:ext cx="4349796" cy="5706060"/>
          </a:xfrm>
          <a:prstGeom prst="roundRect">
            <a:avLst/>
          </a:prstGeom>
          <a:solidFill>
            <a:schemeClr val="accent3">
              <a:alpha val="961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 Placeholder 10">
            <a:extLst>
              <a:ext uri="{FF2B5EF4-FFF2-40B4-BE49-F238E27FC236}">
                <a16:creationId xmlns:a16="http://schemas.microsoft.com/office/drawing/2014/main" id="{EB6B2DAA-94B7-263A-FEBC-EA75453694D1}"/>
              </a:ext>
            </a:extLst>
          </p:cNvPr>
          <p:cNvSpPr txBox="1">
            <a:spLocks/>
          </p:cNvSpPr>
          <p:nvPr/>
        </p:nvSpPr>
        <p:spPr>
          <a:xfrm>
            <a:off x="7849744" y="1159497"/>
            <a:ext cx="4207137" cy="4932384"/>
          </a:xfrm>
          <a:prstGeom prst="rect">
            <a:avLst/>
          </a:pr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b="1" dirty="0">
                <a:solidFill>
                  <a:srgbClr val="0072BB"/>
                </a:solidFill>
                <a:latin typeface="Franklin Gothic Book" panose="020B0503020102020204" pitchFamily="34" charset="0"/>
              </a:rPr>
              <a:t>N</a:t>
            </a:r>
            <a:r>
              <a:rPr kumimoji="0" lang="en-GB" sz="2000" b="1" i="0" u="none" strike="noStrike" kern="1200" cap="none" spc="0" normalizeH="0" baseline="0" noProof="0" dirty="0" err="1">
                <a:ln>
                  <a:noFill/>
                </a:ln>
                <a:solidFill>
                  <a:srgbClr val="0072BB"/>
                </a:solidFill>
                <a:effectLst/>
                <a:uLnTx/>
                <a:uFillTx/>
                <a:latin typeface="Franklin Gothic Book" panose="020B0503020102020204" pitchFamily="34" charset="0"/>
                <a:ea typeface="+mn-ea"/>
                <a:cs typeface="+mn-cs"/>
              </a:rPr>
              <a:t>ext</a:t>
            </a:r>
            <a:r>
              <a:rPr lang="en-GB" sz="2000" b="1" dirty="0">
                <a:solidFill>
                  <a:srgbClr val="0072BB"/>
                </a:solidFill>
                <a:latin typeface="Franklin Gothic Book" panose="020B0503020102020204" pitchFamily="34" charset="0"/>
              </a:rPr>
              <a:t> </a:t>
            </a:r>
            <a:r>
              <a:rPr kumimoji="0" lang="en-GB" sz="2000" b="1" i="0" u="none" strike="noStrike" kern="1200" cap="none" spc="0" normalizeH="0" baseline="0" noProof="0" dirty="0">
                <a:ln>
                  <a:noFill/>
                </a:ln>
                <a:solidFill>
                  <a:srgbClr val="0072BB"/>
                </a:solidFill>
                <a:effectLst/>
                <a:uLnTx/>
                <a:uFillTx/>
                <a:latin typeface="Franklin Gothic Book" panose="020B0503020102020204" pitchFamily="34" charset="0"/>
                <a:ea typeface="+mn-ea"/>
                <a:cs typeface="+mn-cs"/>
              </a:rPr>
              <a:t>Steps</a:t>
            </a:r>
            <a:endParaRPr kumimoji="0" lang="en-GB" sz="1400" b="0" i="0" u="none" strike="noStrike" kern="1200" cap="none" spc="0" normalizeH="0" baseline="0" noProof="0" dirty="0">
              <a:ln>
                <a:noFill/>
              </a:ln>
              <a:solidFill>
                <a:srgbClr val="0072BB"/>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1000"/>
              </a:spcBef>
              <a:spcAft>
                <a:spcPts val="0"/>
              </a:spcAft>
              <a:buClr>
                <a:srgbClr val="00A9CE"/>
              </a:buClr>
              <a:buSzPct val="80000"/>
              <a:buFont typeface="Wingdings" panose="05000000000000000000" pitchFamily="2" charset="2"/>
              <a:buChar char="Ø"/>
              <a:tabLst/>
              <a:defRPr/>
            </a:pPr>
            <a:r>
              <a:rPr lang="en-GB" sz="1400" dirty="0">
                <a:solidFill>
                  <a:srgbClr val="231F20"/>
                </a:solidFill>
                <a:latin typeface="Arial" panose="020B0604020202020204" pitchFamily="34" charset="0"/>
              </a:rPr>
              <a:t>Finalise draft proposed new eye-care models and pathways and identify what is needed to enable them.</a:t>
            </a:r>
          </a:p>
          <a:p>
            <a:pPr marL="285750" marR="0" lvl="0" indent="-285750" algn="l" defTabSz="457200" rtl="0" eaLnBrk="1" fontAlgn="auto" latinLnBrk="0" hangingPunct="1">
              <a:lnSpc>
                <a:spcPct val="100000"/>
              </a:lnSpc>
              <a:spcBef>
                <a:spcPts val="1000"/>
              </a:spcBef>
              <a:spcAft>
                <a:spcPts val="0"/>
              </a:spcAft>
              <a:buClr>
                <a:srgbClr val="00A9CE"/>
              </a:buClr>
              <a:buSzPct val="80000"/>
              <a:buFont typeface="Wingdings" panose="05000000000000000000" pitchFamily="2" charset="2"/>
              <a:buChar char="Ø"/>
              <a:tabLst/>
              <a:defRPr/>
            </a:pPr>
            <a:r>
              <a:rPr lang="en-GB" sz="1400" dirty="0">
                <a:solidFill>
                  <a:srgbClr val="231F20"/>
                </a:solidFill>
                <a:latin typeface="Arial" panose="020B0604020202020204" pitchFamily="34" charset="0"/>
              </a:rPr>
              <a:t>Detailed cost, impact and benefit modelling.</a:t>
            </a:r>
          </a:p>
          <a:p>
            <a:pPr marL="285750" marR="0" lvl="0" indent="-285750" algn="l" defTabSz="457200" rtl="0" eaLnBrk="1" fontAlgn="auto" latinLnBrk="0" hangingPunct="1">
              <a:lnSpc>
                <a:spcPct val="100000"/>
              </a:lnSpc>
              <a:spcBef>
                <a:spcPts val="1000"/>
              </a:spcBef>
              <a:spcAft>
                <a:spcPts val="0"/>
              </a:spcAft>
              <a:buClr>
                <a:srgbClr val="00A9CE"/>
              </a:buClr>
              <a:buSzPct val="80000"/>
              <a:buFont typeface="Wingdings" panose="05000000000000000000" pitchFamily="2" charset="2"/>
              <a:buChar char="Ø"/>
              <a:tabLst/>
              <a:defRPr/>
            </a:pPr>
            <a:r>
              <a:rPr lang="en-GB" sz="1400" dirty="0">
                <a:solidFill>
                  <a:srgbClr val="231F20"/>
                </a:solidFill>
                <a:latin typeface="Arial" panose="020B0604020202020204" pitchFamily="34" charset="0"/>
              </a:rPr>
              <a:t>Begin to implement the Electronic Eye-care Referrals System. Find out more </a:t>
            </a:r>
            <a:r>
              <a:rPr lang="en-GB" sz="1400" dirty="0">
                <a:solidFill>
                  <a:srgbClr val="231F20"/>
                </a:solidFill>
                <a:latin typeface="Arial" panose="020B0604020202020204" pitchFamily="34" charset="0"/>
                <a:hlinkClick r:id="rId3"/>
              </a:rPr>
              <a:t>here</a:t>
            </a:r>
            <a:r>
              <a:rPr lang="en-GB" sz="1400" dirty="0">
                <a:solidFill>
                  <a:srgbClr val="231F20"/>
                </a:solidFill>
                <a:latin typeface="Arial" panose="020B0604020202020204" pitchFamily="34" charset="0"/>
              </a:rPr>
              <a:t>.</a:t>
            </a:r>
          </a:p>
          <a:p>
            <a:pPr marL="285750" marR="0" lvl="0" indent="-285750" algn="l" defTabSz="457200" rtl="0" eaLnBrk="1" fontAlgn="auto" latinLnBrk="0" hangingPunct="1">
              <a:lnSpc>
                <a:spcPct val="100000"/>
              </a:lnSpc>
              <a:spcBef>
                <a:spcPts val="1000"/>
              </a:spcBef>
              <a:spcAft>
                <a:spcPts val="0"/>
              </a:spcAft>
              <a:buClr>
                <a:srgbClr val="00A9CE"/>
              </a:buClr>
              <a:buSzPct val="80000"/>
              <a:buFont typeface="Wingdings" panose="05000000000000000000" pitchFamily="2" charset="2"/>
              <a:buChar char="Ø"/>
              <a:tabLst/>
              <a:defRPr/>
            </a:pPr>
            <a:r>
              <a:rPr lang="en-GB" sz="1400" dirty="0">
                <a:solidFill>
                  <a:srgbClr val="231F20"/>
                </a:solidFill>
                <a:latin typeface="Arial" panose="020B0604020202020204" pitchFamily="34" charset="0"/>
              </a:rPr>
              <a:t>Second round of engagement early 2023 to share proposed models and pathways and seek further feedback and comment. This will be used to refine the work where necessary and appropriate.</a:t>
            </a:r>
          </a:p>
        </p:txBody>
      </p:sp>
      <p:pic>
        <p:nvPicPr>
          <p:cNvPr id="2" name="Picture 1">
            <a:extLst>
              <a:ext uri="{FF2B5EF4-FFF2-40B4-BE49-F238E27FC236}">
                <a16:creationId xmlns:a16="http://schemas.microsoft.com/office/drawing/2014/main" id="{DA3672D5-F903-086E-E7F2-10825542497F}"/>
              </a:ext>
            </a:extLst>
          </p:cNvPr>
          <p:cNvPicPr>
            <a:picLocks noChangeAspect="1"/>
          </p:cNvPicPr>
          <p:nvPr/>
        </p:nvPicPr>
        <p:blipFill>
          <a:blip r:embed="rId4"/>
          <a:stretch>
            <a:fillRect/>
          </a:stretch>
        </p:blipFill>
        <p:spPr>
          <a:xfrm>
            <a:off x="7980948" y="4522297"/>
            <a:ext cx="3944727" cy="1725818"/>
          </a:xfrm>
          <a:prstGeom prst="rect">
            <a:avLst/>
          </a:prstGeom>
        </p:spPr>
      </p:pic>
    </p:spTree>
    <p:extLst>
      <p:ext uri="{BB962C8B-B14F-4D97-AF65-F5344CB8AC3E}">
        <p14:creationId xmlns:p14="http://schemas.microsoft.com/office/powerpoint/2010/main" val="280814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482664-65FB-C792-BFD2-F9F35D20240F}"/>
              </a:ext>
            </a:extLst>
          </p:cNvPr>
          <p:cNvSpPr>
            <a:spLocks noGrp="1"/>
          </p:cNvSpPr>
          <p:nvPr>
            <p:ph type="sldNum" sz="quarter" idx="4"/>
          </p:nvPr>
        </p:nvSpPr>
        <p:spPr/>
        <p:txBody>
          <a:bodyPr/>
          <a:lstStyle/>
          <a:p>
            <a:fld id="{B9E0ACF9-11E2-1D4B-A28D-78BD04ABBE89}" type="slidenum">
              <a:rPr lang="en-US" smtClean="0"/>
              <a:pPr/>
              <a:t>3</a:t>
            </a:fld>
            <a:endParaRPr lang="en-US"/>
          </a:p>
        </p:txBody>
      </p:sp>
      <p:sp>
        <p:nvSpPr>
          <p:cNvPr id="3" name="Text Placeholder 2">
            <a:extLst>
              <a:ext uri="{FF2B5EF4-FFF2-40B4-BE49-F238E27FC236}">
                <a16:creationId xmlns:a16="http://schemas.microsoft.com/office/drawing/2014/main" id="{618505B5-C581-2C73-5DE3-2EA898EC624C}"/>
              </a:ext>
            </a:extLst>
          </p:cNvPr>
          <p:cNvSpPr>
            <a:spLocks noGrp="1"/>
          </p:cNvSpPr>
          <p:nvPr>
            <p:ph type="body" sz="quarter" idx="14"/>
          </p:nvPr>
        </p:nvSpPr>
        <p:spPr/>
        <p:txBody>
          <a:bodyPr/>
          <a:lstStyle/>
          <a:p>
            <a:r>
              <a:rPr lang="en-GB" dirty="0"/>
              <a:t>Upcoming engagement sessions</a:t>
            </a:r>
          </a:p>
        </p:txBody>
      </p:sp>
      <p:sp>
        <p:nvSpPr>
          <p:cNvPr id="5" name="TextBox 4">
            <a:extLst>
              <a:ext uri="{FF2B5EF4-FFF2-40B4-BE49-F238E27FC236}">
                <a16:creationId xmlns:a16="http://schemas.microsoft.com/office/drawing/2014/main" id="{4664F849-B5B7-2FC2-3BBF-9E996C09554E}"/>
              </a:ext>
            </a:extLst>
          </p:cNvPr>
          <p:cNvSpPr txBox="1"/>
          <p:nvPr/>
        </p:nvSpPr>
        <p:spPr>
          <a:xfrm>
            <a:off x="535577" y="1714500"/>
            <a:ext cx="6348549" cy="4401205"/>
          </a:xfrm>
          <a:prstGeom prst="rect">
            <a:avLst/>
          </a:prstGeom>
          <a:noFill/>
        </p:spPr>
        <p:txBody>
          <a:bodyPr wrap="square">
            <a:spAutoFit/>
          </a:bodyPr>
          <a:lstStyle/>
          <a:p>
            <a:r>
              <a:rPr lang="en-GB" sz="1400" dirty="0">
                <a:solidFill>
                  <a:srgbClr val="231F20"/>
                </a:solidFill>
              </a:rPr>
              <a:t>We are holding a number of online sessions, as well as planning to get out into communities to talk to people about the proposed future model of care, to share our designs and check that it reflects what people have told us and meets the needs of the population. </a:t>
            </a:r>
          </a:p>
          <a:p>
            <a:endParaRPr lang="en-GB" sz="1400" dirty="0">
              <a:solidFill>
                <a:srgbClr val="231F20"/>
              </a:solidFill>
            </a:endParaRPr>
          </a:p>
          <a:p>
            <a:r>
              <a:rPr lang="en-GB" sz="1400" dirty="0">
                <a:solidFill>
                  <a:srgbClr val="231F20"/>
                </a:solidFill>
              </a:rPr>
              <a:t>The online sessions include: </a:t>
            </a:r>
          </a:p>
          <a:p>
            <a:endParaRPr lang="en-GB" sz="1400" dirty="0">
              <a:solidFill>
                <a:srgbClr val="231F20"/>
              </a:solidFill>
            </a:endParaRPr>
          </a:p>
          <a:p>
            <a:pPr marL="285750" indent="-285750">
              <a:buFont typeface="Arial" panose="020B0604020202020204" pitchFamily="34" charset="0"/>
              <a:buChar char="•"/>
            </a:pPr>
            <a:r>
              <a:rPr lang="en-GB" sz="1400" b="1" dirty="0">
                <a:solidFill>
                  <a:srgbClr val="231F20"/>
                </a:solidFill>
              </a:rPr>
              <a:t>A public session </a:t>
            </a:r>
            <a:r>
              <a:rPr lang="en-GB" sz="1400" dirty="0">
                <a:solidFill>
                  <a:srgbClr val="231F20"/>
                </a:solidFill>
              </a:rPr>
              <a:t>(for members of the public, patients and carers) -Tuesday 7</a:t>
            </a:r>
            <a:r>
              <a:rPr lang="en-GB" sz="1400" baseline="30000" dirty="0">
                <a:solidFill>
                  <a:srgbClr val="231F20"/>
                </a:solidFill>
              </a:rPr>
              <a:t>th</a:t>
            </a:r>
            <a:r>
              <a:rPr lang="en-GB" sz="1400" dirty="0">
                <a:solidFill>
                  <a:srgbClr val="231F20"/>
                </a:solidFill>
              </a:rPr>
              <a:t> February 5.30pm  to 7.30pm</a:t>
            </a:r>
            <a:r>
              <a:rPr lang="en-GB" sz="1400" dirty="0">
                <a:effectLst/>
                <a:ea typeface="Calibri" panose="020F0502020204030204" pitchFamily="34" charset="0"/>
              </a:rPr>
              <a:t> </a:t>
            </a:r>
          </a:p>
          <a:p>
            <a:pPr marL="285750" indent="-285750">
              <a:buFont typeface="Arial" panose="020B0604020202020204" pitchFamily="34" charset="0"/>
              <a:buChar char="•"/>
            </a:pPr>
            <a:endParaRPr lang="en-GB" sz="1400" dirty="0">
              <a:effectLst/>
              <a:ea typeface="Calibri" panose="020F0502020204030204" pitchFamily="34" charset="0"/>
            </a:endParaRPr>
          </a:p>
          <a:p>
            <a:pPr marL="285750" indent="-285750">
              <a:buFont typeface="Arial" panose="020B0604020202020204" pitchFamily="34" charset="0"/>
              <a:buChar char="•"/>
            </a:pPr>
            <a:r>
              <a:rPr lang="en-GB" sz="1400" b="1" dirty="0">
                <a:solidFill>
                  <a:srgbClr val="231F20"/>
                </a:solidFill>
              </a:rPr>
              <a:t>A clinical session </a:t>
            </a:r>
            <a:r>
              <a:rPr lang="en-GB" sz="1400" dirty="0">
                <a:solidFill>
                  <a:srgbClr val="231F20"/>
                </a:solidFill>
              </a:rPr>
              <a:t>(for staff working in eye-care services) - Wednesday 8</a:t>
            </a:r>
            <a:r>
              <a:rPr lang="en-GB" sz="1400" baseline="30000" dirty="0">
                <a:solidFill>
                  <a:srgbClr val="231F20"/>
                </a:solidFill>
              </a:rPr>
              <a:t>th</a:t>
            </a:r>
            <a:r>
              <a:rPr lang="en-GB" sz="1400" dirty="0">
                <a:solidFill>
                  <a:srgbClr val="231F20"/>
                </a:solidFill>
              </a:rPr>
              <a:t>  February 12.00pm to 2.00pm</a:t>
            </a:r>
          </a:p>
          <a:p>
            <a:endParaRPr lang="en-GB" sz="1400" dirty="0">
              <a:solidFill>
                <a:srgbClr val="231F20"/>
              </a:solidFill>
            </a:endParaRPr>
          </a:p>
          <a:p>
            <a:pPr marL="285750" indent="-285750">
              <a:buFont typeface="Arial" panose="020B0604020202020204" pitchFamily="34" charset="0"/>
              <a:buChar char="•"/>
            </a:pPr>
            <a:r>
              <a:rPr lang="en-GB" sz="1400" b="1" dirty="0">
                <a:solidFill>
                  <a:srgbClr val="231F20"/>
                </a:solidFill>
              </a:rPr>
              <a:t>An independent sector session </a:t>
            </a:r>
            <a:r>
              <a:rPr lang="en-GB" sz="1400" dirty="0">
                <a:solidFill>
                  <a:srgbClr val="231F20"/>
                </a:solidFill>
              </a:rPr>
              <a:t>(for independent eye-care providers) - Tuesday 14</a:t>
            </a:r>
            <a:r>
              <a:rPr lang="en-GB" sz="1400" baseline="30000" dirty="0">
                <a:solidFill>
                  <a:srgbClr val="231F20"/>
                </a:solidFill>
              </a:rPr>
              <a:t>th</a:t>
            </a:r>
            <a:r>
              <a:rPr lang="en-GB" sz="1400" dirty="0">
                <a:solidFill>
                  <a:srgbClr val="231F20"/>
                </a:solidFill>
              </a:rPr>
              <a:t> February 10.30am to 12.30pm</a:t>
            </a:r>
          </a:p>
          <a:p>
            <a:endParaRPr lang="en-GB" sz="1400" dirty="0">
              <a:solidFill>
                <a:srgbClr val="231F20"/>
              </a:solidFill>
              <a:ea typeface="Calibri" panose="020F0502020204030204" pitchFamily="34" charset="0"/>
            </a:endParaRPr>
          </a:p>
          <a:p>
            <a:r>
              <a:rPr lang="en-GB" sz="1400" dirty="0">
                <a:solidFill>
                  <a:srgbClr val="231F20"/>
                </a:solidFill>
                <a:effectLst/>
                <a:ea typeface="Calibri" panose="020F0502020204030204" pitchFamily="34" charset="0"/>
              </a:rPr>
              <a:t>If you would like to express an interest in attending one of these sessions or wo</a:t>
            </a:r>
            <a:r>
              <a:rPr lang="en-GB" sz="1400" dirty="0">
                <a:solidFill>
                  <a:srgbClr val="231F20"/>
                </a:solidFill>
                <a:ea typeface="Calibri" panose="020F0502020204030204" pitchFamily="34" charset="0"/>
              </a:rPr>
              <a:t>uld like to suggest any groups for us to engage in this work, please contact Lucy Jones at </a:t>
            </a:r>
            <a:r>
              <a:rPr lang="en-GB" sz="1400" dirty="0">
                <a:solidFill>
                  <a:srgbClr val="231F20"/>
                </a:solidFill>
                <a:ea typeface="Calibri" panose="020F0502020204030204" pitchFamily="34" charset="0"/>
                <a:hlinkClick r:id="rId2"/>
              </a:rPr>
              <a:t>lucy.jones17@nhs.net</a:t>
            </a:r>
            <a:r>
              <a:rPr lang="en-GB" sz="1400" dirty="0">
                <a:solidFill>
                  <a:srgbClr val="231F20"/>
                </a:solidFill>
                <a:ea typeface="Calibri" panose="020F0502020204030204" pitchFamily="34" charset="0"/>
              </a:rPr>
              <a:t> </a:t>
            </a:r>
            <a:endParaRPr lang="en-GB" sz="1400" dirty="0">
              <a:solidFill>
                <a:srgbClr val="231F20"/>
              </a:solidFill>
              <a:effectLst/>
              <a:ea typeface="Calibri" panose="020F0502020204030204" pitchFamily="34" charset="0"/>
            </a:endParaRPr>
          </a:p>
          <a:p>
            <a:endParaRPr lang="en-GB" sz="1400" dirty="0">
              <a:effectLst/>
              <a:ea typeface="Calibri" panose="020F0502020204030204" pitchFamily="34" charset="0"/>
            </a:endParaRPr>
          </a:p>
        </p:txBody>
      </p:sp>
      <p:pic>
        <p:nvPicPr>
          <p:cNvPr id="7" name="Picture 6" descr="A group of people posing for a photo&#10;&#10;Description automatically generated with medium confidence">
            <a:extLst>
              <a:ext uri="{FF2B5EF4-FFF2-40B4-BE49-F238E27FC236}">
                <a16:creationId xmlns:a16="http://schemas.microsoft.com/office/drawing/2014/main" id="{0047273D-9486-5390-FD3A-1314ED1B3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721" y="1714500"/>
            <a:ext cx="4572000" cy="3429000"/>
          </a:xfrm>
          <a:prstGeom prst="rect">
            <a:avLst/>
          </a:prstGeom>
        </p:spPr>
      </p:pic>
      <p:sp>
        <p:nvSpPr>
          <p:cNvPr id="8" name="TextBox 7">
            <a:extLst>
              <a:ext uri="{FF2B5EF4-FFF2-40B4-BE49-F238E27FC236}">
                <a16:creationId xmlns:a16="http://schemas.microsoft.com/office/drawing/2014/main" id="{36343D64-EDE2-571D-1BBB-29A06CB4AB1D}"/>
              </a:ext>
            </a:extLst>
          </p:cNvPr>
          <p:cNvSpPr txBox="1"/>
          <p:nvPr/>
        </p:nvSpPr>
        <p:spPr>
          <a:xfrm>
            <a:off x="7284721" y="5303520"/>
            <a:ext cx="4572000" cy="415498"/>
          </a:xfrm>
          <a:prstGeom prst="rect">
            <a:avLst/>
          </a:prstGeom>
          <a:noFill/>
        </p:spPr>
        <p:txBody>
          <a:bodyPr wrap="square" rtlCol="0">
            <a:spAutoFit/>
          </a:bodyPr>
          <a:lstStyle/>
          <a:p>
            <a:r>
              <a:rPr lang="en-GB" sz="1050" b="0" i="0" dirty="0">
                <a:solidFill>
                  <a:srgbClr val="231F20"/>
                </a:solidFill>
                <a:effectLst/>
                <a:latin typeface="Arial" panose="020B0604020202020204" pitchFamily="34" charset="0"/>
              </a:rPr>
              <a:t>Meet some of the programme team (from left to right): Claire Roberts (clinical lead); Marie-Claire Wigley; Lucy Jones; and Barrie </a:t>
            </a:r>
            <a:r>
              <a:rPr lang="en-GB" sz="1050" b="0" i="0" dirty="0" err="1">
                <a:solidFill>
                  <a:srgbClr val="231F20"/>
                </a:solidFill>
                <a:effectLst/>
                <a:latin typeface="Arial" panose="020B0604020202020204" pitchFamily="34" charset="0"/>
              </a:rPr>
              <a:t>Reis-Seymour</a:t>
            </a:r>
            <a:endParaRPr lang="en-GB" sz="1050" dirty="0"/>
          </a:p>
        </p:txBody>
      </p:sp>
    </p:spTree>
    <p:extLst>
      <p:ext uri="{BB962C8B-B14F-4D97-AF65-F5344CB8AC3E}">
        <p14:creationId xmlns:p14="http://schemas.microsoft.com/office/powerpoint/2010/main" val="533865051"/>
      </p:ext>
    </p:extLst>
  </p:cSld>
  <p:clrMapOvr>
    <a:masterClrMapping/>
  </p:clrMapOvr>
</p:sld>
</file>

<file path=ppt/theme/theme1.xml><?xml version="1.0" encoding="utf-8"?>
<a:theme xmlns:a="http://schemas.openxmlformats.org/drawingml/2006/main" name="NHS_ICS">
  <a:themeElements>
    <a:clrScheme name="NHS Colours">
      <a:dk1>
        <a:srgbClr val="0072BB"/>
      </a:dk1>
      <a:lt1>
        <a:srgbClr val="FFFFFF"/>
      </a:lt1>
      <a:dk2>
        <a:srgbClr val="1D3667"/>
      </a:dk2>
      <a:lt2>
        <a:srgbClr val="E7E6E6"/>
      </a:lt2>
      <a:accent1>
        <a:srgbClr val="C22F43"/>
      </a:accent1>
      <a:accent2>
        <a:srgbClr val="006F42"/>
      </a:accent2>
      <a:accent3>
        <a:srgbClr val="F38C45"/>
      </a:accent3>
      <a:accent4>
        <a:srgbClr val="F3706D"/>
      </a:accent4>
      <a:accent5>
        <a:srgbClr val="498ECC"/>
      </a:accent5>
      <a:accent6>
        <a:srgbClr val="42BA7C"/>
      </a:accent6>
      <a:hlink>
        <a:srgbClr val="FEC235"/>
      </a:hlink>
      <a:folHlink>
        <a:srgbClr val="F5847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TW ICS powerpoint template.potx" id="{03322B2A-43A0-43CF-87DE-FA238CB07103}" vid="{414C9976-5179-458A-8134-B06E4FB582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D9E1DFE8C2446B3A79912E479F02F" ma:contentTypeVersion="18" ma:contentTypeDescription="Create a new document." ma:contentTypeScope="" ma:versionID="3411ac6ff852dbe8e95251a41baa6c35">
  <xsd:schema xmlns:xsd="http://www.w3.org/2001/XMLSchema" xmlns:xs="http://www.w3.org/2001/XMLSchema" xmlns:p="http://schemas.microsoft.com/office/2006/metadata/properties" xmlns:ns1="http://schemas.microsoft.com/sharepoint/v3" xmlns:ns2="78925d2d-a4a2-44fb-870f-d040f6ae0a06" xmlns:ns3="da860088-b9d6-4810-bfca-fb37ce6318cc" targetNamespace="http://schemas.microsoft.com/office/2006/metadata/properties" ma:root="true" ma:fieldsID="73eca8acd4f907c6fb38853493affbb2" ns1:_="" ns2:_="" ns3:_="">
    <xsd:import namespace="http://schemas.microsoft.com/sharepoint/v3"/>
    <xsd:import namespace="78925d2d-a4a2-44fb-870f-d040f6ae0a06"/>
    <xsd:import namespace="da860088-b9d6-4810-bfca-fb37ce6318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925d2d-a4a2-44fb-870f-d040f6ae0a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860088-b9d6-4810-bfca-fb37ce6318c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8f47b08-c05a-4440-8e12-c456828831c7}" ma:internalName="TaxCatchAll" ma:showField="CatchAllData" ma:web="da860088-b9d6-4810-bfca-fb37ce6318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8925d2d-a4a2-44fb-870f-d040f6ae0a06">
      <Terms xmlns="http://schemas.microsoft.com/office/infopath/2007/PartnerControls"/>
    </lcf76f155ced4ddcb4097134ff3c332f>
    <_ip_UnifiedCompliancePolicyProperties xmlns="http://schemas.microsoft.com/sharepoint/v3" xsi:nil="true"/>
    <TaxCatchAll xmlns="da860088-b9d6-4810-bfca-fb37ce6318cc" xsi:nil="true"/>
  </documentManagement>
</p:properties>
</file>

<file path=customXml/itemProps1.xml><?xml version="1.0" encoding="utf-8"?>
<ds:datastoreItem xmlns:ds="http://schemas.openxmlformats.org/officeDocument/2006/customXml" ds:itemID="{563AC940-D127-4F21-B69B-30256CDE6E4C}">
  <ds:schemaRefs>
    <ds:schemaRef ds:uri="http://schemas.microsoft.com/sharepoint/v3/contenttype/forms"/>
  </ds:schemaRefs>
</ds:datastoreItem>
</file>

<file path=customXml/itemProps2.xml><?xml version="1.0" encoding="utf-8"?>
<ds:datastoreItem xmlns:ds="http://schemas.openxmlformats.org/officeDocument/2006/customXml" ds:itemID="{D8EC0E70-2B60-4455-9F41-4E27D7446653}">
  <ds:schemaRefs>
    <ds:schemaRef ds:uri="78925d2d-a4a2-44fb-870f-d040f6ae0a06"/>
    <ds:schemaRef ds:uri="da860088-b9d6-4810-bfca-fb37ce6318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940F294-510D-4362-A94A-FD86D1D059DE}">
  <ds:schemaRefs>
    <ds:schemaRef ds:uri="78925d2d-a4a2-44fb-870f-d040f6ae0a06"/>
    <ds:schemaRef ds:uri="da860088-b9d6-4810-bfca-fb37ce6318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364</TotalTime>
  <Words>566</Words>
  <Application>Microsoft Office PowerPoint</Application>
  <PresentationFormat>Widescreen</PresentationFormat>
  <Paragraphs>30</Paragraphs>
  <Slides>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Franklin Gothic Book</vt:lpstr>
      <vt:lpstr>Franklin Gothic Demi</vt:lpstr>
      <vt:lpstr>Franklin Gothic Demi Cond</vt:lpstr>
      <vt:lpstr>Franklin Gothic Heavy</vt:lpstr>
      <vt:lpstr>Wingdings</vt:lpstr>
      <vt:lpstr>NHS_ICS</vt:lpstr>
      <vt:lpstr>PowerPoint Presentation</vt:lpstr>
      <vt:lpstr>PowerPoint Presentation</vt:lpstr>
      <vt:lpstr>PowerPoint Presentation</vt:lpstr>
    </vt:vector>
  </TitlesOfParts>
  <Company>NHS Shropshire CCG / NHS Telford 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MANNING, Kate (NHS SHROPSHIRE, TELFORD AND WREKIN ICB - M2L0M)</dc:creator>
  <cp:lastModifiedBy>MANNING, Kate (NHS SHROPSHIRE, TELFORD AND WREKIN ICB - M2L0M)</cp:lastModifiedBy>
  <cp:revision>9</cp:revision>
  <dcterms:created xsi:type="dcterms:W3CDTF">2022-10-06T09:19:11Z</dcterms:created>
  <dcterms:modified xsi:type="dcterms:W3CDTF">2022-12-20T11:06:06Z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0x0101002E2D9E1DFE8C2446B3A79912E479F02F</vt:lpwstr>
  </property>
  <property fmtid="{D5CDD505-2E9C-101B-9397-08002B2CF9AE}" pid="3" name="MediaServiceImageTags">
    <vt:lpwstr/>
  </property>
</Properties>
</file>