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67" r:id="rId3"/>
    <p:sldId id="268" r:id="rId4"/>
    <p:sldId id="269" r:id="rId5"/>
    <p:sldId id="270" r:id="rId6"/>
    <p:sldId id="271" r:id="rId7"/>
    <p:sldId id="272" r:id="rId8"/>
  </p:sldIdLst>
  <p:sldSz cx="12192000" cy="6858000"/>
  <p:notesSz cx="6858000" cy="9144000"/>
  <p:defaultTextStyle>
    <a:defPPr>
      <a:defRPr lang="en-G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16F3C1B-99EE-AADF-1026-DDFD304C6250}" name="JONES, Rachael (NHS SHROPSHIRE, TELFORD AND WREKIN ICB - M2L0M)" initials="JM" userId="S::rachael.jones31@nhs.net::6f7d0c83-c489-4b53-a6e3-037d3f4212b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8B8B"/>
    <a:srgbClr val="FAF9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46DCBA-ED79-0845-8F7D-C59B8FC974FE}" v="101" dt="2025-08-01T08:43:51.087"/>
    <p1510:client id="{5D191E9E-B0EE-10D3-47D0-2EB5E42F7044}" v="647" dt="2025-07-30T13:58:57.8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8/10/relationships/authors" Target="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GB" smtClean="0"/>
              <a:t>06/08/2025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3CD0B02-70C5-A8D9-BF94-27C7A51331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8FAD1790-9166-397B-D6CA-C972606EFAAC}"/>
              </a:ext>
            </a:extLst>
          </p:cNvPr>
          <p:cNvSpPr txBox="1"/>
          <p:nvPr/>
        </p:nvSpPr>
        <p:spPr>
          <a:xfrm rot="19860000">
            <a:off x="7600192" y="317973"/>
            <a:ext cx="3097712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400" b="1" dirty="0">
                <a:latin typeface="Franklin Gothic"/>
              </a:rPr>
              <a:t>&lt;Name&gt;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C52570-5EA8-3D54-C0FF-2374978A2991}"/>
              </a:ext>
            </a:extLst>
          </p:cNvPr>
          <p:cNvSpPr txBox="1"/>
          <p:nvPr/>
        </p:nvSpPr>
        <p:spPr>
          <a:xfrm rot="20340000">
            <a:off x="8025735" y="1178674"/>
            <a:ext cx="50546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Franklin Gothic Book"/>
              </a:rPr>
              <a:t>&lt;Job Title&gt;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5DFEE52-19B8-000C-172C-BF05D9A4129E}"/>
              </a:ext>
            </a:extLst>
          </p:cNvPr>
          <p:cNvSpPr txBox="1"/>
          <p:nvPr/>
        </p:nvSpPr>
        <p:spPr>
          <a:xfrm rot="20760000">
            <a:off x="8709025" y="2900976"/>
            <a:ext cx="31623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Franklin Gothic Book"/>
              </a:rPr>
              <a:t>&lt;</a:t>
            </a:r>
            <a:r>
              <a:rPr lang="en-US" sz="2400" dirty="0" err="1">
                <a:latin typeface="Franklin Gothic Book"/>
              </a:rPr>
              <a:t>Organisation</a:t>
            </a:r>
            <a:r>
              <a:rPr lang="en-US" sz="2400" dirty="0">
                <a:latin typeface="Franklin Gothic Book"/>
              </a:rPr>
              <a:t>&gt;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CC02BD0-C312-5601-5BC8-068D9570542F}"/>
              </a:ext>
            </a:extLst>
          </p:cNvPr>
          <p:cNvSpPr txBox="1"/>
          <p:nvPr/>
        </p:nvSpPr>
        <p:spPr>
          <a:xfrm rot="21000000">
            <a:off x="9171935" y="4296363"/>
            <a:ext cx="38735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Franklin Gothic Book"/>
              </a:rPr>
              <a:t>&lt;About You&gt;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21C1F57-358A-28A7-BBBD-A488BD31E98E}"/>
              </a:ext>
            </a:extLst>
          </p:cNvPr>
          <p:cNvSpPr txBox="1"/>
          <p:nvPr/>
        </p:nvSpPr>
        <p:spPr>
          <a:xfrm rot="21240000">
            <a:off x="9515474" y="5825152"/>
            <a:ext cx="3162300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latin typeface="Franklin Gothic Book"/>
              </a:rPr>
              <a:t>&lt;About You&gt;</a:t>
            </a:r>
          </a:p>
        </p:txBody>
      </p:sp>
    </p:spTree>
    <p:extLst>
      <p:ext uri="{BB962C8B-B14F-4D97-AF65-F5344CB8AC3E}">
        <p14:creationId xmlns:p14="http://schemas.microsoft.com/office/powerpoint/2010/main" val="2700452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6F5ACC34-2158-5A96-3EED-F61810F52D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A1AC9E11-8BF3-9CA3-D70B-DBE27E591A20}"/>
              </a:ext>
            </a:extLst>
          </p:cNvPr>
          <p:cNvSpPr>
            <a:spLocks noGrp="1"/>
          </p:cNvSpPr>
          <p:nvPr/>
        </p:nvSpPr>
        <p:spPr>
          <a:xfrm>
            <a:off x="373697" y="273985"/>
            <a:ext cx="9341604" cy="794225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kern="1200">
                <a:solidFill>
                  <a:schemeClr val="bg1"/>
                </a:solidFill>
                <a:latin typeface="Franklin Gothic Demi" panose="020B06030201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Franklin Gothic Demi"/>
                <a:cs typeface="Arial"/>
              </a:rPr>
              <a:t>How to update your Teams background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C615B3-FED6-D14E-6720-4C2A73CECD2C}"/>
              </a:ext>
            </a:extLst>
          </p:cNvPr>
          <p:cNvSpPr txBox="1"/>
          <p:nvPr/>
        </p:nvSpPr>
        <p:spPr>
          <a:xfrm>
            <a:off x="370300" y="1336109"/>
            <a:ext cx="11204270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>
              <a:buAutoNum type="arabicPeriod"/>
            </a:pPr>
            <a:r>
              <a:rPr lang="en-GB" dirty="0"/>
              <a:t>In PowerPoint, complete the text boxes with information about you, including your name, job title, organisation and short details that reflect your hobbies and interests </a:t>
            </a:r>
            <a:r>
              <a:rPr lang="en-GB" dirty="0" err="1"/>
              <a:t>eg.</a:t>
            </a:r>
            <a:r>
              <a:rPr lang="en-GB" dirty="0"/>
              <a:t> 'Football fan' or ' Home baker' </a:t>
            </a:r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endParaRPr lang="en-GB" dirty="0"/>
          </a:p>
        </p:txBody>
      </p:sp>
      <p:pic>
        <p:nvPicPr>
          <p:cNvPr id="8" name="Picture 7" descr="A group of colored lines with text&#10;&#10;AI-generated content may be incorrect.">
            <a:extLst>
              <a:ext uri="{FF2B5EF4-FFF2-40B4-BE49-F238E27FC236}">
                <a16:creationId xmlns:a16="http://schemas.microsoft.com/office/drawing/2014/main" id="{4BC9D21F-95EC-AA00-72EC-1D4BD059784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19650" y="2926618"/>
            <a:ext cx="5191125" cy="292000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BCF7F47-A20D-3300-655A-76582C464EFA}"/>
              </a:ext>
            </a:extLst>
          </p:cNvPr>
          <p:cNvSpPr txBox="1"/>
          <p:nvPr/>
        </p:nvSpPr>
        <p:spPr>
          <a:xfrm>
            <a:off x="440237" y="2806874"/>
            <a:ext cx="4321218" cy="33239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GB" sz="1600" b="1" dirty="0"/>
              <a:t>DO</a:t>
            </a:r>
          </a:p>
          <a:p>
            <a:pPr marL="285750" indent="-285750">
              <a:buFont typeface="Wingdings"/>
              <a:buChar char="ü"/>
            </a:pPr>
            <a:r>
              <a:rPr lang="en-GB" sz="1600" dirty="0"/>
              <a:t>Make sure text fits neatly in the rainbow – use a second line if needed  </a:t>
            </a:r>
          </a:p>
          <a:p>
            <a:pPr marL="285750" indent="-285750">
              <a:buFont typeface="Wingdings"/>
              <a:buChar char="ü"/>
            </a:pPr>
            <a:r>
              <a:rPr lang="en-GB" sz="1600" dirty="0"/>
              <a:t>Keep information short and sweet</a:t>
            </a:r>
          </a:p>
          <a:p>
            <a:pPr marL="285750" indent="-285750">
              <a:buFont typeface="Wingdings"/>
              <a:buChar char="ü"/>
            </a:pPr>
            <a:r>
              <a:rPr lang="en-GB" sz="1600" dirty="0"/>
              <a:t>Make sure text is aligned</a:t>
            </a:r>
          </a:p>
          <a:p>
            <a:pPr marL="285750" indent="-285750">
              <a:buFont typeface="Wingdings"/>
              <a:buChar char="ü"/>
            </a:pPr>
            <a:r>
              <a:rPr lang="en-GB" sz="1600" dirty="0"/>
              <a:t>Keep the text black – to make sure it is accessible</a:t>
            </a:r>
          </a:p>
          <a:p>
            <a:pPr marL="285750" indent="-285750">
              <a:buFont typeface="Wingdings"/>
              <a:buChar char="ü"/>
            </a:pPr>
            <a:r>
              <a:rPr lang="en-GB" sz="1600" dirty="0"/>
              <a:t>Express yourself</a:t>
            </a:r>
          </a:p>
          <a:p>
            <a:endParaRPr lang="en-GB" sz="1600" dirty="0"/>
          </a:p>
          <a:p>
            <a:r>
              <a:rPr lang="en-GB" sz="1600" b="1" dirty="0"/>
              <a:t>DON'T</a:t>
            </a:r>
            <a:endParaRPr lang="en-GB" sz="1600" b="1"/>
          </a:p>
          <a:p>
            <a:r>
              <a:rPr lang="en-GB" sz="1600" dirty="0">
                <a:latin typeface="Fave Script Bold Pro"/>
              </a:rPr>
              <a:t>X</a:t>
            </a:r>
            <a:r>
              <a:rPr lang="en-GB" sz="1600" dirty="0"/>
              <a:t>     Let text fall outside of the rainbow sections</a:t>
            </a:r>
          </a:p>
          <a:p>
            <a:r>
              <a:rPr lang="en-GB" sz="1600" b="1" dirty="0">
                <a:latin typeface="Fave Script Bold Pro"/>
              </a:rPr>
              <a:t>X  </a:t>
            </a:r>
            <a:r>
              <a:rPr lang="en-GB" sz="1600" dirty="0"/>
              <a:t>   Be shy!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4441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75D1821-7452-DED6-1830-51E2756E7C1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C331E8A3-598A-6AE1-BEB4-6FEDB850C3CC}"/>
              </a:ext>
            </a:extLst>
          </p:cNvPr>
          <p:cNvSpPr>
            <a:spLocks noGrp="1"/>
          </p:cNvSpPr>
          <p:nvPr/>
        </p:nvSpPr>
        <p:spPr>
          <a:xfrm>
            <a:off x="373697" y="273985"/>
            <a:ext cx="9341604" cy="794225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kern="1200">
                <a:solidFill>
                  <a:schemeClr val="bg1"/>
                </a:solidFill>
                <a:latin typeface="Franklin Gothic Demi" panose="020B06030201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Franklin Gothic Demi"/>
                <a:cs typeface="Arial"/>
              </a:rPr>
              <a:t>How to update your Teams background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079CFD-567A-F54E-E8A1-6D8B11D283D1}"/>
              </a:ext>
            </a:extLst>
          </p:cNvPr>
          <p:cNvSpPr txBox="1"/>
          <p:nvPr/>
        </p:nvSpPr>
        <p:spPr>
          <a:xfrm>
            <a:off x="370300" y="1336109"/>
            <a:ext cx="1120427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/>
              <a:t>2. Now you need to export your design as an image file.  Click File &gt;&gt; Export &gt;&gt; Export to images</a:t>
            </a:r>
            <a:endParaRPr lang="en-US" dirty="0"/>
          </a:p>
          <a:p>
            <a:pPr marL="342900" indent="-342900">
              <a:buAutoNum type="arabicPeriod"/>
            </a:pPr>
            <a:endParaRPr lang="en-GB" dirty="0"/>
          </a:p>
          <a:p>
            <a:endParaRPr lang="en-GB" dirty="0"/>
          </a:p>
        </p:txBody>
      </p:sp>
      <p:pic>
        <p:nvPicPr>
          <p:cNvPr id="2" name="Picture 1" descr="A screenshot of a computer&#10;&#10;AI-generated content may be incorrect.">
            <a:extLst>
              <a:ext uri="{FF2B5EF4-FFF2-40B4-BE49-F238E27FC236}">
                <a16:creationId xmlns:a16="http://schemas.microsoft.com/office/drawing/2014/main" id="{173659F9-7FEB-89FD-B35F-23213835A7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5713" y="1895475"/>
            <a:ext cx="4352925" cy="454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985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98F87AB-A4B4-8E42-59E5-158EEFB4CA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42CBB60A-302F-37C3-2FC4-6764ED6A618A}"/>
              </a:ext>
            </a:extLst>
          </p:cNvPr>
          <p:cNvSpPr>
            <a:spLocks noGrp="1"/>
          </p:cNvSpPr>
          <p:nvPr/>
        </p:nvSpPr>
        <p:spPr>
          <a:xfrm>
            <a:off x="373697" y="273985"/>
            <a:ext cx="9341604" cy="794225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kern="1200">
                <a:solidFill>
                  <a:schemeClr val="bg1"/>
                </a:solidFill>
                <a:latin typeface="Franklin Gothic Demi" panose="020B06030201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Franklin Gothic Demi"/>
                <a:cs typeface="Arial"/>
              </a:rPr>
              <a:t>How to update your Teams background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B85E2E6-678F-3B46-462C-1A8498CB5919}"/>
              </a:ext>
            </a:extLst>
          </p:cNvPr>
          <p:cNvSpPr txBox="1"/>
          <p:nvPr/>
        </p:nvSpPr>
        <p:spPr>
          <a:xfrm>
            <a:off x="370300" y="1336109"/>
            <a:ext cx="11204270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/>
              <a:t>3. When the file has downloaded, extract all from the zip file.  Your Teams background is now saved on your PC.</a:t>
            </a:r>
            <a:endParaRPr lang="en-US"/>
          </a:p>
          <a:p>
            <a:endParaRPr lang="en-GB" dirty="0"/>
          </a:p>
          <a:p>
            <a:r>
              <a:rPr lang="en-US" dirty="0"/>
              <a:t>4. To upload your background, you need to be ready to start a Teams call – you can set up a dummy call with yourself to make this easier. Click Effects and avatars &gt;&gt; More video effects</a:t>
            </a:r>
            <a:endParaRPr lang="en-GB" dirty="0"/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endParaRPr lang="en-GB" dirty="0"/>
          </a:p>
        </p:txBody>
      </p:sp>
      <p:pic>
        <p:nvPicPr>
          <p:cNvPr id="7" name="Picture 6" descr="A screenshot of a computer&#10;&#10;AI-generated content may be incorrect.">
            <a:extLst>
              <a:ext uri="{FF2B5EF4-FFF2-40B4-BE49-F238E27FC236}">
                <a16:creationId xmlns:a16="http://schemas.microsoft.com/office/drawing/2014/main" id="{C396DF73-6AA5-0680-B403-3A451F47F5B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82658" y="2824402"/>
            <a:ext cx="6826685" cy="3641333"/>
          </a:xfrm>
          <a:prstGeom prst="rect">
            <a:avLst/>
          </a:prstGeom>
        </p:spPr>
      </p:pic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1C5822C5-BB97-A586-4FB2-54775277492A}"/>
              </a:ext>
            </a:extLst>
          </p:cNvPr>
          <p:cNvCxnSpPr/>
          <p:nvPr/>
        </p:nvCxnSpPr>
        <p:spPr>
          <a:xfrm flipH="1">
            <a:off x="5972175" y="2469714"/>
            <a:ext cx="1310274" cy="352098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15719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EF4ED40-BA55-3C3F-A695-0BB066611FB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E9B3B885-5707-4B5F-D685-8BBE526159B6}"/>
              </a:ext>
            </a:extLst>
          </p:cNvPr>
          <p:cNvSpPr>
            <a:spLocks noGrp="1"/>
          </p:cNvSpPr>
          <p:nvPr/>
        </p:nvSpPr>
        <p:spPr>
          <a:xfrm>
            <a:off x="373697" y="273985"/>
            <a:ext cx="9341604" cy="794225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kern="1200">
                <a:solidFill>
                  <a:schemeClr val="bg1"/>
                </a:solidFill>
                <a:latin typeface="Franklin Gothic Demi" panose="020B06030201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Franklin Gothic Demi"/>
                <a:cs typeface="Arial"/>
              </a:rPr>
              <a:t>How to update your Teams background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E0ACD3E-C5F8-4576-2545-0E2557315A45}"/>
              </a:ext>
            </a:extLst>
          </p:cNvPr>
          <p:cNvSpPr txBox="1"/>
          <p:nvPr/>
        </p:nvSpPr>
        <p:spPr>
          <a:xfrm>
            <a:off x="370299" y="1412308"/>
            <a:ext cx="1120427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/>
              <a:t>5. Click 'Add new' </a:t>
            </a:r>
            <a:endParaRPr lang="en-US" dirty="0"/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endParaRPr lang="en-GB" dirty="0"/>
          </a:p>
        </p:txBody>
      </p:sp>
      <p:pic>
        <p:nvPicPr>
          <p:cNvPr id="8" name="Picture 7" descr="A screenshot of a computer&#10;&#10;AI-generated content may be incorrect.">
            <a:extLst>
              <a:ext uri="{FF2B5EF4-FFF2-40B4-BE49-F238E27FC236}">
                <a16:creationId xmlns:a16="http://schemas.microsoft.com/office/drawing/2014/main" id="{8D975286-6095-8785-AEB4-93EEE7A3BD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5700" y="2690813"/>
            <a:ext cx="5210175" cy="3067050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F9CE6DE-9DDF-25D5-02D9-5377FE03B2C9}"/>
              </a:ext>
            </a:extLst>
          </p:cNvPr>
          <p:cNvCxnSpPr>
            <a:cxnSpLocks/>
          </p:cNvCxnSpPr>
          <p:nvPr/>
        </p:nvCxnSpPr>
        <p:spPr>
          <a:xfrm>
            <a:off x="2191010" y="1636080"/>
            <a:ext cx="4090139" cy="268200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40723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02C2458-9FEC-19D6-DE7C-FA88659819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D9629B65-F8FF-6264-2290-3287A559EC63}"/>
              </a:ext>
            </a:extLst>
          </p:cNvPr>
          <p:cNvSpPr>
            <a:spLocks noGrp="1"/>
          </p:cNvSpPr>
          <p:nvPr/>
        </p:nvSpPr>
        <p:spPr>
          <a:xfrm>
            <a:off x="373697" y="273985"/>
            <a:ext cx="9341604" cy="794225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kern="1200">
                <a:solidFill>
                  <a:schemeClr val="bg1"/>
                </a:solidFill>
                <a:latin typeface="Franklin Gothic Demi" panose="020B06030201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Franklin Gothic Demi"/>
                <a:cs typeface="Arial"/>
              </a:rPr>
              <a:t>How to update your Teams background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A2E03C-19CE-ED8E-331E-4CC716AABEF7}"/>
              </a:ext>
            </a:extLst>
          </p:cNvPr>
          <p:cNvSpPr txBox="1"/>
          <p:nvPr/>
        </p:nvSpPr>
        <p:spPr>
          <a:xfrm>
            <a:off x="370300" y="1336109"/>
            <a:ext cx="1120427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/>
              <a:t>6. Select your file and click 'Open' </a:t>
            </a:r>
            <a:endParaRPr lang="en-US" dirty="0"/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endParaRPr lang="en-GB" dirty="0"/>
          </a:p>
        </p:txBody>
      </p:sp>
      <p:pic>
        <p:nvPicPr>
          <p:cNvPr id="4" name="Picture 3" descr="A screenshot of a computer&#10;&#10;AI-generated content may be incorrect.">
            <a:extLst>
              <a:ext uri="{FF2B5EF4-FFF2-40B4-BE49-F238E27FC236}">
                <a16:creationId xmlns:a16="http://schemas.microsoft.com/office/drawing/2014/main" id="{2EF3CD4E-7D8B-D7DC-F1CE-5BD8CFD639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1914" y="1998272"/>
            <a:ext cx="5618133" cy="4270436"/>
          </a:xfrm>
          <a:prstGeom prst="rect">
            <a:avLst/>
          </a:prstGeom>
        </p:spPr>
      </p:pic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A202F390-DF4A-2634-69F8-958C5855B59A}"/>
              </a:ext>
            </a:extLst>
          </p:cNvPr>
          <p:cNvCxnSpPr/>
          <p:nvPr/>
        </p:nvCxnSpPr>
        <p:spPr>
          <a:xfrm>
            <a:off x="3476886" y="1731870"/>
            <a:ext cx="3536611" cy="425183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8791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F9EBCF0D-1B34-1B36-AA6C-9B217962CA2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3">
            <a:extLst>
              <a:ext uri="{FF2B5EF4-FFF2-40B4-BE49-F238E27FC236}">
                <a16:creationId xmlns:a16="http://schemas.microsoft.com/office/drawing/2014/main" id="{1FBB2F8F-9635-0CF4-C225-7E1E0A3784C3}"/>
              </a:ext>
            </a:extLst>
          </p:cNvPr>
          <p:cNvSpPr>
            <a:spLocks noGrp="1"/>
          </p:cNvSpPr>
          <p:nvPr/>
        </p:nvSpPr>
        <p:spPr>
          <a:xfrm>
            <a:off x="373697" y="273985"/>
            <a:ext cx="9341604" cy="794225"/>
          </a:xfrm>
          <a:prstGeom prst="rect">
            <a:avLst/>
          </a:prstGeom>
        </p:spPr>
        <p:txBody>
          <a:bodyPr lIns="91440" tIns="45720" rIns="91440" bIns="4572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 b="0" i="0" kern="1200">
                <a:solidFill>
                  <a:schemeClr val="bg1"/>
                </a:solidFill>
                <a:latin typeface="Franklin Gothic Demi" panose="020B0603020102020204" pitchFamily="34" charset="0"/>
                <a:ea typeface="+mn-ea"/>
                <a:cs typeface="Arial" panose="020B0604020202020204" pitchFamily="34" charset="0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dirty="0">
                <a:latin typeface="Franklin Gothic Demi"/>
                <a:cs typeface="Arial"/>
              </a:rPr>
              <a:t>How to update your Teams background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17CE94-FE5B-3B3D-00C8-F1C83370761D}"/>
              </a:ext>
            </a:extLst>
          </p:cNvPr>
          <p:cNvSpPr txBox="1"/>
          <p:nvPr/>
        </p:nvSpPr>
        <p:spPr>
          <a:xfrm>
            <a:off x="370300" y="1336109"/>
            <a:ext cx="11204270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dirty="0"/>
              <a:t>7. Your background will appear in the preview pane, and you are ready to join the call!</a:t>
            </a:r>
            <a:endParaRPr lang="en-US" dirty="0"/>
          </a:p>
          <a:p>
            <a:pPr marL="342900" indent="-342900">
              <a:buAutoNum type="arabicPeriod"/>
            </a:pPr>
            <a:endParaRPr lang="en-GB" dirty="0"/>
          </a:p>
          <a:p>
            <a:pPr marL="342900" indent="-342900">
              <a:buAutoNum type="arabicPeriod"/>
            </a:pPr>
            <a:endParaRPr lang="en-GB" dirty="0"/>
          </a:p>
        </p:txBody>
      </p:sp>
      <p:pic>
        <p:nvPicPr>
          <p:cNvPr id="2" name="Picture 1" descr="A screenshot of a computer&#10;&#10;AI-generated content may be incorrect.">
            <a:extLst>
              <a:ext uri="{FF2B5EF4-FFF2-40B4-BE49-F238E27FC236}">
                <a16:creationId xmlns:a16="http://schemas.microsoft.com/office/drawing/2014/main" id="{48BCB49F-70E5-6F95-80E2-244B382E77A0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1205"/>
          <a:stretch>
            <a:fillRect/>
          </a:stretch>
        </p:blipFill>
        <p:spPr>
          <a:xfrm>
            <a:off x="2154832" y="2002559"/>
            <a:ext cx="7783826" cy="41856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04669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268</Words>
  <Application>Microsoft Office PowerPoint</Application>
  <PresentationFormat>Widescreen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6" baseType="lpstr">
      <vt:lpstr>Aptos</vt:lpstr>
      <vt:lpstr>Aptos Display</vt:lpstr>
      <vt:lpstr>Arial</vt:lpstr>
      <vt:lpstr>Fave Script Bold Pro</vt:lpstr>
      <vt:lpstr>Franklin Gothic</vt:lpstr>
      <vt:lpstr>Franklin Gothic Book</vt:lpstr>
      <vt:lpstr>Franklin Gothic Demi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Rachael Jones</dc:creator>
  <cp:lastModifiedBy>JONES, Rachael (NHS SHROPSHIRE, TELFORD AND WREKIN ICB - M2L0M)</cp:lastModifiedBy>
  <cp:revision>299</cp:revision>
  <dcterms:created xsi:type="dcterms:W3CDTF">2025-07-02T11:51:37Z</dcterms:created>
  <dcterms:modified xsi:type="dcterms:W3CDTF">2025-08-06T08:18:42Z</dcterms:modified>
</cp:coreProperties>
</file>